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slideLayouts/slideLayout93.xml" ContentType="application/vnd.openxmlformats-officedocument.presentationml.slideLayout+xml"/>
  <Override PartName="/ppt/theme/theme3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  <p:sldMasterId id="2147483712" r:id="rId2"/>
    <p:sldMasterId id="2147483759" r:id="rId3"/>
    <p:sldMasterId id="2147483761" r:id="rId4"/>
  </p:sldMasterIdLst>
  <p:notesMasterIdLst>
    <p:notesMasterId r:id="rId26"/>
  </p:notesMasterIdLst>
  <p:sldIdLst>
    <p:sldId id="256" r:id="rId5"/>
    <p:sldId id="273" r:id="rId6"/>
    <p:sldId id="314" r:id="rId7"/>
    <p:sldId id="315" r:id="rId8"/>
    <p:sldId id="264" r:id="rId9"/>
    <p:sldId id="278" r:id="rId10"/>
    <p:sldId id="1198" r:id="rId11"/>
    <p:sldId id="1197" r:id="rId12"/>
    <p:sldId id="272" r:id="rId13"/>
    <p:sldId id="1193" r:id="rId14"/>
    <p:sldId id="1194" r:id="rId15"/>
    <p:sldId id="269" r:id="rId16"/>
    <p:sldId id="271" r:id="rId17"/>
    <p:sldId id="1196" r:id="rId18"/>
    <p:sldId id="1195" r:id="rId19"/>
    <p:sldId id="279" r:id="rId20"/>
    <p:sldId id="280" r:id="rId21"/>
    <p:sldId id="1192" r:id="rId22"/>
    <p:sldId id="270" r:id="rId23"/>
    <p:sldId id="259" r:id="rId24"/>
    <p:sldId id="311" r:id="rId25"/>
  </p:sldIdLst>
  <p:sldSz cx="24382413" cy="13716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Font Awesome 5 Brands Regular" panose="020B0604020202020204" charset="0"/>
      <p:regular r:id="rId33"/>
    </p:embeddedFont>
    <p:embeddedFont>
      <p:font typeface="Font Awesome 5 Free Solid" panose="020B0604020202020204" charset="0"/>
      <p:bold r:id="rId34"/>
    </p:embeddedFont>
    <p:embeddedFont>
      <p:font typeface="Josefin Sans" pitchFamily="2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Poppins" panose="00000500000000000000" pitchFamily="2" charset="0"/>
      <p:regular r:id="rId43"/>
      <p:bold r:id="rId44"/>
      <p:italic r:id="rId45"/>
      <p:boldItalic r:id="rId46"/>
    </p:embeddedFont>
    <p:embeddedFont>
      <p:font typeface="Sora Light" panose="020B0604020202020204" charset="0"/>
      <p:regular r:id="rId47"/>
    </p:embeddedFont>
    <p:embeddedFont>
      <p:font typeface="Space Grotesk Bold" panose="020B0604020202020204" charset="0"/>
      <p:bold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250D"/>
    <a:srgbClr val="F88621"/>
    <a:srgbClr val="080C15"/>
    <a:srgbClr val="08080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54" autoAdjust="0"/>
  </p:normalViewPr>
  <p:slideViewPr>
    <p:cSldViewPr snapToGrid="0" showGuides="1">
      <p:cViewPr varScale="1">
        <p:scale>
          <a:sx n="53" d="100"/>
          <a:sy n="53" d="100"/>
        </p:scale>
        <p:origin x="822" y="9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D97D6-4A1F-4EE1-BDA7-28997AC18918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ACCB4-0FF3-441B-8A15-C3DA49ACC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3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ACCB4-0FF3-441B-8A15-C3DA49ACC9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65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ACCB4-0FF3-441B-8A15-C3DA49ACC9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88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ACCB4-0FF3-441B-8A15-C3DA49ACC9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82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ACCB4-0FF3-441B-8A15-C3DA49ACC9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0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ACCB4-0FF3-441B-8A15-C3DA49ACC9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21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ACCB4-0FF3-441B-8A15-C3DA49ACC9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11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ACCB4-0FF3-441B-8A15-C3DA49ACC9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93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D37A3499-F6C1-47FF-B432-4E71FB14D6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2100" y="6864659"/>
            <a:ext cx="18719800" cy="914096"/>
          </a:xfrm>
          <a:prstGeom prst="rect">
            <a:avLst/>
          </a:prstGeom>
        </p:spPr>
        <p:txBody>
          <a:bodyPr wrap="square" lIns="10800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PowerPoint Template</a:t>
            </a:r>
            <a:endParaRPr lang="x-none" dirty="0"/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C62B58D0-E1C1-46E9-ACC5-BF81719C36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39552" y="12083485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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951450" y="12083373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EA99D55-8F92-46C9-AE9F-090771BE7D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30872" y="12305500"/>
            <a:ext cx="386199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Companypage</a:t>
            </a:r>
            <a:endParaRPr lang="x-none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6707C70-2B0B-4CE5-BB68-7ED6322E4A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981362" y="12305500"/>
            <a:ext cx="461287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Yourwebsite.com</a:t>
            </a:r>
            <a:endParaRPr lang="x-none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D72F669-890A-44AE-A28E-D3A048ACC6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093259" y="12305500"/>
            <a:ext cx="386040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Companyname</a:t>
            </a:r>
            <a:endParaRPr lang="x-non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6B8D49-5906-4A0A-AEF9-BC5263BCDD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30513" y="4457247"/>
            <a:ext cx="18721387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8000" spc="-4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Crypto</a:t>
            </a:r>
            <a:r>
              <a:rPr lang="uk-UA" dirty="0"/>
              <a:t> </a:t>
            </a:r>
            <a:r>
              <a:rPr lang="en-US" dirty="0"/>
              <a:t>market</a:t>
            </a:r>
            <a:endParaRPr lang="x-none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90650" y="12083373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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8430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110963" y="2550061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931" y="3034887"/>
            <a:ext cx="8640763" cy="310238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Banking on </a:t>
            </a:r>
            <a:r>
              <a:rPr lang="en-US" dirty="0" err="1"/>
              <a:t>Blockchain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36009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lacus, </a:t>
            </a:r>
            <a:r>
              <a:rPr lang="en-US" dirty="0" err="1"/>
              <a:t>porttitor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id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. Integer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porta,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at,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2744145"/>
      </p:ext>
    </p:extLst>
  </p:cSld>
  <p:clrMapOvr>
    <a:masterClrMapping/>
  </p:clrMapOvr>
  <p:transition spd="slow">
    <p:push dir="u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08A29B7-2EA2-49F1-94B2-BF539577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A9667-49E8-4DCC-9849-FF0E05ECC63A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804CA3C-B147-4409-8722-9A9039D7F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D706C05-DE94-4F03-B31B-F0BBD7D31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2E4D1B-5E4E-4171-A6DC-6E08F91E75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40827"/>
      </p:ext>
    </p:extLst>
  </p:cSld>
  <p:clrMapOvr>
    <a:masterClrMapping/>
  </p:clrMapOvr>
  <p:transition spd="slow">
    <p:push dir="u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2"/>
            <a:ext cx="12343597" cy="974725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43" indent="0">
              <a:buNone/>
              <a:defRPr sz="2800"/>
            </a:lvl2pPr>
            <a:lvl3pPr marL="1828686" indent="0">
              <a:buNone/>
              <a:defRPr sz="2400"/>
            </a:lvl3pPr>
            <a:lvl4pPr marL="2743029" indent="0">
              <a:buNone/>
              <a:defRPr sz="2000"/>
            </a:lvl4pPr>
            <a:lvl5pPr marL="3657371" indent="0">
              <a:buNone/>
              <a:defRPr sz="2000"/>
            </a:lvl5pPr>
            <a:lvl6pPr marL="4571714" indent="0">
              <a:buNone/>
              <a:defRPr sz="2000"/>
            </a:lvl6pPr>
            <a:lvl7pPr marL="5486057" indent="0">
              <a:buNone/>
              <a:defRPr sz="2000"/>
            </a:lvl7pPr>
            <a:lvl8pPr marL="6400400" indent="0">
              <a:buNone/>
              <a:defRPr sz="2000"/>
            </a:lvl8pPr>
            <a:lvl9pPr marL="7314743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8CD970F-E2DF-4187-B055-6231ACA3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68C744-3CDE-4B4F-A678-E146528AD977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6A0CF28-14DD-4040-8D0D-802EF0C52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AF29D20-EC75-4081-8B1E-C5D29AE09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C0FBA4-92F2-4453-9F58-1899578AFD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4807"/>
      </p:ext>
    </p:extLst>
  </p:cSld>
  <p:clrMapOvr>
    <a:masterClrMapping/>
  </p:clrMapOvr>
  <p:transition spd="slow">
    <p:push dir="u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2"/>
            <a:ext cx="12343597" cy="974725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43" indent="0">
              <a:buNone/>
              <a:defRPr sz="5600"/>
            </a:lvl2pPr>
            <a:lvl3pPr marL="1828686" indent="0">
              <a:buNone/>
              <a:defRPr sz="4800"/>
            </a:lvl3pPr>
            <a:lvl4pPr marL="2743029" indent="0">
              <a:buNone/>
              <a:defRPr sz="4000"/>
            </a:lvl4pPr>
            <a:lvl5pPr marL="3657371" indent="0">
              <a:buNone/>
              <a:defRPr sz="4000"/>
            </a:lvl5pPr>
            <a:lvl6pPr marL="4571714" indent="0">
              <a:buNone/>
              <a:defRPr sz="4000"/>
            </a:lvl6pPr>
            <a:lvl7pPr marL="5486057" indent="0">
              <a:buNone/>
              <a:defRPr sz="4000"/>
            </a:lvl7pPr>
            <a:lvl8pPr marL="6400400" indent="0">
              <a:buNone/>
              <a:defRPr sz="4000"/>
            </a:lvl8pPr>
            <a:lvl9pPr marL="7314743" indent="0">
              <a:buNone/>
              <a:defRPr sz="4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43" indent="0">
              <a:buNone/>
              <a:defRPr sz="2800"/>
            </a:lvl2pPr>
            <a:lvl3pPr marL="1828686" indent="0">
              <a:buNone/>
              <a:defRPr sz="2400"/>
            </a:lvl3pPr>
            <a:lvl4pPr marL="2743029" indent="0">
              <a:buNone/>
              <a:defRPr sz="2000"/>
            </a:lvl4pPr>
            <a:lvl5pPr marL="3657371" indent="0">
              <a:buNone/>
              <a:defRPr sz="2000"/>
            </a:lvl5pPr>
            <a:lvl6pPr marL="4571714" indent="0">
              <a:buNone/>
              <a:defRPr sz="2000"/>
            </a:lvl6pPr>
            <a:lvl7pPr marL="5486057" indent="0">
              <a:buNone/>
              <a:defRPr sz="2000"/>
            </a:lvl7pPr>
            <a:lvl8pPr marL="6400400" indent="0">
              <a:buNone/>
              <a:defRPr sz="2000"/>
            </a:lvl8pPr>
            <a:lvl9pPr marL="7314743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4332A46-B7A3-4262-B688-A890D0C8D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BC4BC1-62CF-40C8-8EA5-0E5F1659047C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C884171-EC55-4ADF-A288-63A3B4B6E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B53A1E-8F79-4E21-8173-4AD9B41E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196440-C427-4570-B68B-A9013B93AA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36572"/>
      </p:ext>
    </p:extLst>
  </p:cSld>
  <p:clrMapOvr>
    <a:masterClrMapping/>
  </p:clrMapOvr>
  <p:transition spd="slow">
    <p:push dir="u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377FF-B700-445C-A231-5C544BCAD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C1B316-2EE3-4B27-9700-50C4D780449F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D5118-40B8-433C-951E-40074C551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E49D9-2D63-4F80-ABF3-ED55CEC9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95566-65F6-4EDE-BFE7-67FABD39A7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35079"/>
      </p:ext>
    </p:extLst>
  </p:cSld>
  <p:clrMapOvr>
    <a:masterClrMapping/>
  </p:clrMapOvr>
  <p:transition spd="slow">
    <p:push dir="u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6" y="730252"/>
            <a:ext cx="5257458" cy="116236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2" y="730252"/>
            <a:ext cx="15467593" cy="116236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D7974-BBDC-421C-BE2D-C8DEA8C19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2519A7-0AC6-4E8C-96A8-38A5F27E319A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9F37A-C5D6-409F-803C-DEA018D88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5F340-D6EB-402A-BFFD-1B7CE3DDA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C8F95-DF14-45B4-A833-AF51597616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1514"/>
      </p:ext>
    </p:extLst>
  </p:cSld>
  <p:clrMapOvr>
    <a:masterClrMapping/>
  </p:clrMapOvr>
  <p:transition spd="slow">
    <p:push dir="u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816638"/>
      </p:ext>
    </p:extLst>
  </p:cSld>
  <p:clrMapOvr>
    <a:masterClrMapping/>
  </p:clrMapOvr>
  <p:transition spd="slow">
    <p:push dir="u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0430786" y="2271712"/>
            <a:ext cx="5741613" cy="114442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6172398" y="2271251"/>
            <a:ext cx="8210015" cy="114442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13810355"/>
      </p:ext>
    </p:extLst>
  </p:cSld>
  <p:clrMapOvr>
    <a:masterClrMapping/>
  </p:clrMapOvr>
  <p:transition spd="slow">
    <p:push dir="u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89628" y="1445345"/>
            <a:ext cx="21934340" cy="47477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05904110"/>
      </p:ext>
    </p:extLst>
  </p:cSld>
  <p:clrMapOvr>
    <a:masterClrMapping/>
  </p:clrMapOvr>
  <p:transition spd="slow">
    <p:push dir="u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153425" y="2307566"/>
            <a:ext cx="6459073" cy="91704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9159959"/>
      </p:ext>
    </p:extLst>
  </p:cSld>
  <p:clrMapOvr>
    <a:masterClrMapping/>
  </p:clrMapOvr>
  <p:transition spd="slow">
    <p:push dir="u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2132478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694536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2898706" y="2550061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29718" y="3028282"/>
            <a:ext cx="8640763" cy="310899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An upgrade of trust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29720" y="6860268"/>
            <a:ext cx="8640762" cy="28282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Morbi</a:t>
            </a:r>
            <a:r>
              <a:rPr lang="en-US" dirty="0"/>
              <a:t> et ipsum </a:t>
            </a:r>
            <a:r>
              <a:rPr lang="en-US" dirty="0" err="1"/>
              <a:t>rhoncus</a:t>
            </a:r>
            <a:r>
              <a:rPr lang="en-US" dirty="0"/>
              <a:t>, maximus </a:t>
            </a:r>
            <a:r>
              <a:rPr lang="en-US" dirty="0" err="1"/>
              <a:t>diam</a:t>
            </a:r>
            <a:r>
              <a:rPr lang="en-US" dirty="0"/>
              <a:t> vitae,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ante,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5507174"/>
      </p:ext>
    </p:extLst>
  </p:cSld>
  <p:clrMapOvr>
    <a:masterClrMapping/>
  </p:clrMapOvr>
  <p:transition spd="slow">
    <p:push dir="u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4277031"/>
            <a:ext cx="24382413" cy="63123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628472"/>
      </p:ext>
    </p:extLst>
  </p:cSld>
  <p:clrMapOvr>
    <a:masterClrMapping/>
  </p:clrMapOvr>
  <p:transition spd="slow">
    <p:push dir="u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188198" y="5380623"/>
            <a:ext cx="6198986" cy="6034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652486" y="5380623"/>
            <a:ext cx="6198986" cy="6034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5116775" y="5380623"/>
            <a:ext cx="6198986" cy="6034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89610902"/>
      </p:ext>
    </p:extLst>
  </p:cSld>
  <p:clrMapOvr>
    <a:masterClrMapping/>
  </p:clrMapOvr>
  <p:transition spd="slow">
    <p:push dir="u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656939" y="2286000"/>
            <a:ext cx="8871959" cy="1143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11743905"/>
      </p:ext>
    </p:extLst>
  </p:cSld>
  <p:clrMapOvr>
    <a:masterClrMapping/>
  </p:clrMapOvr>
  <p:transition spd="slow">
    <p:push dir="u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182620" y="2330246"/>
            <a:ext cx="6311899" cy="81411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4714189" y="8779716"/>
            <a:ext cx="9668224" cy="49362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77406551"/>
      </p:ext>
    </p:extLst>
  </p:cSld>
  <p:clrMapOvr>
    <a:masterClrMapping/>
  </p:clrMapOvr>
  <p:transition spd="slow">
    <p:push dir="u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090852" y="2247928"/>
            <a:ext cx="6447082" cy="91292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5874667" y="2247928"/>
            <a:ext cx="6447082" cy="91292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9141683"/>
      </p:ext>
    </p:extLst>
  </p:cSld>
  <p:clrMapOvr>
    <a:masterClrMapping/>
  </p:clrMapOvr>
  <p:transition spd="slow">
    <p:push dir="u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90718" y="0"/>
            <a:ext cx="6546614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137329" y="0"/>
            <a:ext cx="6546614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4683943" y="0"/>
            <a:ext cx="6546614" cy="137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30142501"/>
      </p:ext>
    </p:extLst>
  </p:cSld>
  <p:clrMapOvr>
    <a:masterClrMapping/>
  </p:clrMapOvr>
  <p:transition spd="slow">
    <p:push dir="u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353007" y="2"/>
            <a:ext cx="6995542" cy="65331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311948" y="7182804"/>
            <a:ext cx="6995542" cy="65331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562897"/>
      </p:ext>
    </p:extLst>
  </p:cSld>
  <p:clrMapOvr>
    <a:masterClrMapping/>
  </p:clrMapOvr>
  <p:transition spd="slow">
    <p:push dir="u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195239" y="2271255"/>
            <a:ext cx="19991936" cy="91734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40020582"/>
      </p:ext>
    </p:extLst>
  </p:cSld>
  <p:clrMapOvr>
    <a:masterClrMapping/>
  </p:clrMapOvr>
  <p:transition spd="slow">
    <p:push dir="u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123933" y="2253964"/>
            <a:ext cx="6754624" cy="6034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320376" y="2271255"/>
            <a:ext cx="6754624" cy="6034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87490697"/>
      </p:ext>
    </p:extLst>
  </p:cSld>
  <p:clrMapOvr>
    <a:masterClrMapping/>
  </p:clrMapOvr>
  <p:transition spd="slow">
    <p:push dir="u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58475" y="5368415"/>
            <a:ext cx="9202092" cy="6034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7189683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11471275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137" y="3034887"/>
            <a:ext cx="8640763" cy="310238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Money for </a:t>
            </a:r>
            <a:br>
              <a:rPr lang="en-US" dirty="0"/>
            </a:br>
            <a:r>
              <a:rPr lang="en-US" dirty="0"/>
              <a:t>the people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42686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Sed</a:t>
            </a:r>
            <a:r>
              <a:rPr lang="en-US" dirty="0"/>
              <a:t> et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nisi dolor,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ut.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Maecenas </a:t>
            </a:r>
            <a:r>
              <a:rPr lang="en-US" dirty="0" err="1"/>
              <a:t>tristique</a:t>
            </a:r>
            <a:r>
              <a:rPr lang="en-US" dirty="0"/>
              <a:t> quam </a:t>
            </a:r>
            <a:r>
              <a:rPr lang="en-US" dirty="0" err="1"/>
              <a:t>purus</a:t>
            </a:r>
            <a:r>
              <a:rPr lang="en-US" dirty="0"/>
              <a:t>, id </a:t>
            </a:r>
            <a:r>
              <a:rPr lang="en-US" dirty="0" err="1"/>
              <a:t>rutrum</a:t>
            </a:r>
            <a:r>
              <a:rPr lang="en-US" dirty="0"/>
              <a:t> mi </a:t>
            </a:r>
            <a:r>
              <a:rPr lang="en-US" dirty="0" err="1"/>
              <a:t>aliquet</a:t>
            </a:r>
            <a:r>
              <a:rPr lang="en-US" dirty="0"/>
              <a:t> ac. </a:t>
            </a:r>
          </a:p>
        </p:txBody>
      </p:sp>
    </p:spTree>
    <p:extLst>
      <p:ext uri="{BB962C8B-B14F-4D97-AF65-F5344CB8AC3E}">
        <p14:creationId xmlns:p14="http://schemas.microsoft.com/office/powerpoint/2010/main" val="1957773999"/>
      </p:ext>
    </p:extLst>
  </p:cSld>
  <p:clrMapOvr>
    <a:masterClrMapping/>
  </p:clrMapOvr>
  <p:transition spd="slow">
    <p:push dir="u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191206" y="5073445"/>
            <a:ext cx="12191207" cy="86425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64038297"/>
      </p:ext>
    </p:extLst>
  </p:cSld>
  <p:clrMapOvr>
    <a:masterClrMapping/>
  </p:clrMapOvr>
  <p:transition spd="slow">
    <p:push dir="u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345380" y="4256793"/>
            <a:ext cx="8530407" cy="57131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2215198" y="6259088"/>
            <a:ext cx="2379101" cy="50983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49932149"/>
      </p:ext>
    </p:extLst>
  </p:cSld>
  <p:clrMapOvr>
    <a:masterClrMapping/>
  </p:clrMapOvr>
  <p:transition spd="slow">
    <p:push dir="u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091819" y="4651977"/>
            <a:ext cx="7920700" cy="47864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13548820"/>
      </p:ext>
    </p:extLst>
  </p:cSld>
  <p:clrMapOvr>
    <a:masterClrMapping/>
  </p:clrMapOvr>
  <p:transition spd="slow">
    <p:push dir="u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1237538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1237538" y="2"/>
            <a:ext cx="10087242" cy="11444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0695135"/>
      </p:ext>
    </p:extLst>
  </p:cSld>
  <p:clrMapOvr>
    <a:masterClrMapping/>
  </p:clrMapOvr>
  <p:transition spd="slow">
    <p:push dir="u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4010057" y="2300747"/>
            <a:ext cx="10372357" cy="114152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92373118"/>
      </p:ext>
    </p:extLst>
  </p:cSld>
  <p:clrMapOvr>
    <a:masterClrMapping/>
  </p:clrMapOvr>
  <p:transition spd="slow">
    <p:push dir="u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03967" y="7138219"/>
            <a:ext cx="5564694" cy="43065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103967" y="2271253"/>
            <a:ext cx="5564694" cy="43065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347045" y="7138219"/>
            <a:ext cx="6523279" cy="43065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37950792"/>
      </p:ext>
    </p:extLst>
  </p:cSld>
  <p:clrMapOvr>
    <a:masterClrMapping/>
  </p:clrMapOvr>
  <p:transition spd="slow">
    <p:push dir="u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-25398" y="0"/>
            <a:ext cx="6095603" cy="457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25398" y="4572000"/>
            <a:ext cx="6095603" cy="457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044807" y="0"/>
            <a:ext cx="6095603" cy="457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165808" y="0"/>
            <a:ext cx="6095603" cy="457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044808" y="4572000"/>
            <a:ext cx="12216605" cy="457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51912952"/>
      </p:ext>
    </p:extLst>
  </p:cSld>
  <p:clrMapOvr>
    <a:masterClrMapping/>
  </p:clrMapOvr>
  <p:transition spd="slow">
    <p:push dir="u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7990646" y="7000872"/>
            <a:ext cx="6065651" cy="42715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4295127" y="2331612"/>
            <a:ext cx="6065651" cy="89407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40893818"/>
      </p:ext>
    </p:extLst>
  </p:cSld>
  <p:clrMapOvr>
    <a:masterClrMapping/>
  </p:clrMapOvr>
  <p:transition spd="slow">
    <p:push dir="u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2164586" y="3343274"/>
            <a:ext cx="12836314" cy="84794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5573125" y="7582976"/>
            <a:ext cx="8809288" cy="61330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881589"/>
      </p:ext>
    </p:extLst>
  </p:cSld>
  <p:clrMapOvr>
    <a:masterClrMapping/>
  </p:clrMapOvr>
  <p:transition spd="slow">
    <p:push dir="u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3131271" y="2278926"/>
            <a:ext cx="5148737" cy="4132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109359" y="2278926"/>
            <a:ext cx="5148737" cy="4132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3105187" y="7289555"/>
            <a:ext cx="5148737" cy="4132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9083275" y="7289555"/>
            <a:ext cx="5148737" cy="4132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9934344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2911138" y="0"/>
            <a:ext cx="11471275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29718" y="3028282"/>
            <a:ext cx="8640763" cy="310899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Blockchains</a:t>
            </a:r>
            <a:r>
              <a:rPr lang="en-US" dirty="0"/>
              <a:t> that scale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29720" y="6860268"/>
            <a:ext cx="8640762" cy="43211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ex, </a:t>
            </a:r>
            <a:r>
              <a:rPr lang="en-US" dirty="0" err="1"/>
              <a:t>sed</a:t>
            </a:r>
            <a:r>
              <a:rPr lang="en-US" dirty="0"/>
              <a:t> pharetra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vitae. </a:t>
            </a:r>
            <a:r>
              <a:rPr lang="en-US" dirty="0" err="1"/>
              <a:t>Ut</a:t>
            </a:r>
            <a:r>
              <a:rPr lang="en-US" dirty="0"/>
              <a:t> dictum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at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Maecenas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porta,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2066197"/>
      </p:ext>
    </p:extLst>
  </p:cSld>
  <p:clrMapOvr>
    <a:masterClrMapping/>
  </p:clrMapOvr>
  <p:transition spd="slow">
    <p:push dir="u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2133845" y="2303977"/>
            <a:ext cx="8809667" cy="91080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1574911" y="2303976"/>
            <a:ext cx="10673657" cy="42472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1605650" y="7164763"/>
            <a:ext cx="10673657" cy="42472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25080379"/>
      </p:ext>
    </p:extLst>
  </p:cSld>
  <p:clrMapOvr>
    <a:masterClrMapping/>
  </p:clrMapOvr>
  <p:transition spd="slow">
    <p:push dir="u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8314785" y="2343151"/>
            <a:ext cx="14064693" cy="5572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22070305"/>
      </p:ext>
    </p:extLst>
  </p:cSld>
  <p:clrMapOvr>
    <a:masterClrMapping/>
  </p:clrMapOvr>
  <p:transition spd="slow">
    <p:push dir="u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2172325" y="2236225"/>
            <a:ext cx="20114723" cy="91080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59967963"/>
      </p:ext>
    </p:extLst>
  </p:cSld>
  <p:clrMapOvr>
    <a:masterClrMapping/>
  </p:clrMapOvr>
  <p:transition spd="slow">
    <p:push dir="u"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1942867" y="2571752"/>
            <a:ext cx="4561087" cy="45661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1942864" y="7137886"/>
            <a:ext cx="4561087" cy="45661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7381777" y="7137886"/>
            <a:ext cx="4561087" cy="45661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16963548"/>
      </p:ext>
    </p:extLst>
  </p:cSld>
  <p:clrMapOvr>
    <a:masterClrMapping/>
  </p:clrMapOvr>
  <p:transition spd="slow">
    <p:push dir="u"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3016981" y="2371727"/>
            <a:ext cx="18355731" cy="44862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7252344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24382413" cy="6137275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30512" y="7467394"/>
            <a:ext cx="18002251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Blockchains</a:t>
            </a:r>
            <a:r>
              <a:rPr lang="en-US" dirty="0"/>
              <a:t> that scale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30513" y="9737725"/>
            <a:ext cx="18003043" cy="21605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 In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. Nunc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a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794458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7578725"/>
            <a:ext cx="24382413" cy="6137275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5710238" y="1706356"/>
            <a:ext cx="15841662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in action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5710239" y="3977138"/>
            <a:ext cx="15841662" cy="210807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nunc</a:t>
            </a:r>
            <a:r>
              <a:rPr lang="en-US" dirty="0"/>
              <a:t> et </a:t>
            </a:r>
            <a:r>
              <a:rPr lang="en-US" dirty="0" err="1"/>
              <a:t>dignissim</a:t>
            </a:r>
            <a:r>
              <a:rPr lang="en-US" dirty="0"/>
              <a:t>. Nunc a quam at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a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gravida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614745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95388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200">
                <a:solidFill>
                  <a:schemeClr val="bg1"/>
                </a:solidFill>
                <a:latin typeface="Font Awesome 5 Brands Regular" panose="02000503000000000000" pitchFamily="50" charset="0"/>
              </a:defRPr>
            </a:lvl1pPr>
          </a:lstStyle>
          <a:p>
            <a:pPr lvl="0"/>
            <a:r>
              <a:rPr lang="en-US" dirty="0"/>
              <a:t></a:t>
            </a:r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312469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8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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751206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8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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675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diam vestibulum, fringilla velit non malesuada.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What we do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7320741"/>
            <a:ext cx="5029426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Crypto trading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677287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facilisis, iaculis sem viverra, dignissim.</a:t>
            </a:r>
            <a:endParaRPr lang="ru-RU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677287" y="7320741"/>
            <a:ext cx="5029426" cy="778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Investments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7232313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</a:t>
            </a:r>
            <a:br>
              <a:rPr lang="pt-BR" dirty="0"/>
            </a:br>
            <a:r>
              <a:rPr lang="pt-BR" dirty="0"/>
              <a:t>Nam nec nunc tortor.</a:t>
            </a:r>
            <a:endParaRPr lang="ru-RU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17232313" y="7320741"/>
            <a:ext cx="5029426" cy="778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dev</a:t>
            </a:r>
          </a:p>
        </p:txBody>
      </p:sp>
    </p:spTree>
    <p:extLst>
      <p:ext uri="{BB962C8B-B14F-4D97-AF65-F5344CB8AC3E}">
        <p14:creationId xmlns:p14="http://schemas.microsoft.com/office/powerpoint/2010/main" val="3007552267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890863" y="8837725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Brands Regular" panose="02000503000000000000" pitchFamily="50" charset="0"/>
              </a:defRPr>
            </a:lvl1pPr>
          </a:lstStyle>
          <a:p>
            <a:pPr lvl="0"/>
            <a:r>
              <a:rPr lang="en-US" dirty="0"/>
              <a:t></a:t>
            </a:r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91550" y="8837725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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292000" y="7397863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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08544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strategies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89063" y="6365875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Technical analysis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310688" y="4228394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Range</a:t>
            </a:r>
            <a:br>
              <a:rPr lang="en-US" dirty="0"/>
            </a:br>
            <a:r>
              <a:rPr lang="en-US" dirty="0"/>
              <a:t>trading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7230726" y="6365875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Playing Bitcoin volatility</a:t>
            </a:r>
          </a:p>
        </p:txBody>
      </p:sp>
    </p:spTree>
    <p:extLst>
      <p:ext uri="{BB962C8B-B14F-4D97-AF65-F5344CB8AC3E}">
        <p14:creationId xmlns:p14="http://schemas.microsoft.com/office/powerpoint/2010/main" val="186691259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191725" y="181768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uk-UA" dirty="0"/>
              <a:t>01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8925" y="3978275"/>
            <a:ext cx="6481763" cy="62047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We’re building</a:t>
            </a:r>
            <a:br>
              <a:rPr lang="en-US" dirty="0"/>
            </a:br>
            <a:r>
              <a:rPr lang="en-US" dirty="0"/>
              <a:t>a global brand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91725" y="541813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02</a:t>
            </a:r>
            <a:endParaRPr lang="x-none" dirty="0"/>
          </a:p>
        </p:txBody>
      </p:sp>
      <p:sp>
        <p:nvSpPr>
          <p:cNvPr id="18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91725" y="901858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03</a:t>
            </a:r>
            <a:endParaRPr lang="x-none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790863" y="226049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Integer </a:t>
            </a:r>
            <a:r>
              <a:rPr lang="en-US" dirty="0" err="1"/>
              <a:t>porttitor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non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.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586094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,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vitae, </a:t>
            </a:r>
            <a:r>
              <a:rPr lang="en-US" dirty="0" err="1"/>
              <a:t>posuere</a:t>
            </a:r>
            <a:r>
              <a:rPr lang="en-US" dirty="0"/>
              <a:t> quam.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946139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Proin commodo odio eu diam bibendum, quis tempor nisi luctus.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410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390650" y="3978275"/>
            <a:ext cx="4680000" cy="5759451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18311763" y="3978275"/>
            <a:ext cx="4680000" cy="5759451"/>
          </a:xfrm>
          <a:prstGeom prst="roundRect">
            <a:avLst>
              <a:gd name="adj" fmla="val 15537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46"/>
          </p:nvPr>
        </p:nvSpPr>
        <p:spPr>
          <a:xfrm>
            <a:off x="12671392" y="3978275"/>
            <a:ext cx="4680000" cy="5759451"/>
          </a:xfrm>
          <a:prstGeom prst="roundRect">
            <a:avLst>
              <a:gd name="adj" fmla="val 15928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7031021" y="3978275"/>
            <a:ext cx="4680000" cy="5759451"/>
          </a:xfrm>
          <a:prstGeom prst="roundRect">
            <a:avLst>
              <a:gd name="adj" fmla="val 15928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91443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401537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CEO and Founder</a:t>
            </a:r>
            <a:endParaRPr lang="ru-RU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6975173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Doe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985267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Executive Manager</a:t>
            </a:r>
            <a:endParaRPr lang="ru-RU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736210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Smith</a:t>
            </a: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2746304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Developer</a:t>
            </a:r>
            <a:endParaRPr lang="ru-RU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52" hasCustomPrompt="1"/>
          </p:nvPr>
        </p:nvSpPr>
        <p:spPr>
          <a:xfrm>
            <a:off x="18319995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Smith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8330089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Manager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team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610066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2601073C-B6E4-4197-82ED-C6B3CDCC8A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0238" y="4708299"/>
            <a:ext cx="9359900" cy="6001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Stories</a:t>
            </a:r>
            <a:br>
              <a:rPr lang="en-US" dirty="0"/>
            </a:br>
            <a:r>
              <a:rPr lang="en-US" dirty="0"/>
              <a:t>Infographics</a:t>
            </a:r>
            <a:br>
              <a:rPr lang="en-US" dirty="0"/>
            </a:br>
            <a:r>
              <a:rPr lang="en-US" dirty="0"/>
              <a:t>Summary</a:t>
            </a:r>
            <a:br>
              <a:rPr lang="en-US" dirty="0"/>
            </a:br>
            <a:r>
              <a:rPr lang="en-US" dirty="0"/>
              <a:t>Contacts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399FF956-5A09-4499-A469-45EE1DD6F76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951450" y="4708299"/>
            <a:ext cx="1439862" cy="6001643"/>
          </a:xfrm>
          <a:prstGeom prst="rect">
            <a:avLst/>
          </a:prstGeom>
        </p:spPr>
        <p:txBody>
          <a:bodyPr wrap="square" lIns="3600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  <a:br>
              <a:rPr lang="en-US" dirty="0"/>
            </a:br>
            <a:r>
              <a:rPr lang="en-US" dirty="0"/>
              <a:t>04</a:t>
            </a:r>
            <a:br>
              <a:rPr lang="en-US" dirty="0"/>
            </a:br>
            <a:r>
              <a:rPr lang="en-US" dirty="0"/>
              <a:t>28</a:t>
            </a:r>
            <a:br>
              <a:rPr lang="en-US" dirty="0"/>
            </a:br>
            <a:r>
              <a:rPr lang="en-US" dirty="0"/>
              <a:t>48</a:t>
            </a:r>
            <a:br>
              <a:rPr lang="en-US" dirty="0"/>
            </a:br>
            <a:r>
              <a:rPr lang="en-US" dirty="0"/>
              <a:t>51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90306" y="1826832"/>
            <a:ext cx="14400213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 of contents</a:t>
            </a:r>
            <a:endParaRPr lang="x-none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28047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672606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111128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675" y="6509023"/>
            <a:ext cx="5029426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7232313" y="6509023"/>
            <a:ext cx="5025798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</a:t>
            </a:r>
            <a:br>
              <a:rPr lang="pt-BR" dirty="0"/>
            </a:br>
            <a:r>
              <a:rPr lang="pt-BR" dirty="0"/>
              <a:t>a iaculis eu, condimentum.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673798" y="6509023"/>
            <a:ext cx="5036403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tincidunt massa eget nisi finibus, pulvinar tempor quam.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10006782"/>
            <a:ext cx="5029426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673798" y="10006782"/>
            <a:ext cx="5036403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Smith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232313" y="10006782"/>
            <a:ext cx="5040312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Joana Doe</a:t>
            </a:r>
          </a:p>
        </p:txBody>
      </p:sp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549650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Testimonials</a:t>
            </a:r>
          </a:p>
        </p:txBody>
      </p:sp>
    </p:spTree>
    <p:extLst>
      <p:ext uri="{BB962C8B-B14F-4D97-AF65-F5344CB8AC3E}">
        <p14:creationId xmlns:p14="http://schemas.microsoft.com/office/powerpoint/2010/main" val="2189828414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390650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6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390650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7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2286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8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032286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2673922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29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2673922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30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8315559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31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315559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clients</a:t>
            </a:r>
          </a:p>
        </p:txBody>
      </p:sp>
    </p:spTree>
    <p:extLst>
      <p:ext uri="{BB962C8B-B14F-4D97-AF65-F5344CB8AC3E}">
        <p14:creationId xmlns:p14="http://schemas.microsoft.com/office/powerpoint/2010/main" val="3861060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Quotation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6430963" y="5029804"/>
            <a:ext cx="11520487" cy="398878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Success seems to be connected with action. Successful people keep moving. They make </a:t>
            </a:r>
            <a:br>
              <a:rPr lang="en-US" dirty="0"/>
            </a:br>
            <a:r>
              <a:rPr lang="en-US" dirty="0"/>
              <a:t>mistakes but they don’t quit.</a:t>
            </a:r>
            <a:endParaRPr lang="uk-UA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350999" y="9748611"/>
            <a:ext cx="4321175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22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70375" y="6397452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</a:t>
            </a:r>
            <a:endParaRPr lang="x-none" dirty="0"/>
          </a:p>
        </p:txBody>
      </p:sp>
      <p:sp>
        <p:nvSpPr>
          <p:cNvPr id="23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212038" y="6397452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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30689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2192000" y="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587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388268" y="3257550"/>
            <a:ext cx="9362282" cy="1329595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9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endParaRPr lang="uk-UA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630276" y="8297863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the most promising technology since the internet.</a:t>
            </a:r>
          </a:p>
        </p:txBody>
      </p:sp>
    </p:spTree>
    <p:extLst>
      <p:ext uri="{BB962C8B-B14F-4D97-AF65-F5344CB8AC3E}">
        <p14:creationId xmlns:p14="http://schemas.microsoft.com/office/powerpoint/2010/main" val="462517568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12192000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2192000" y="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587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90649" y="3367818"/>
            <a:ext cx="8640763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 investment platform that makes it easy to buy, manage, or sell cryptocurrencies.</a:t>
            </a:r>
          </a:p>
        </p:txBody>
      </p:sp>
    </p:spTree>
    <p:extLst>
      <p:ext uri="{BB962C8B-B14F-4D97-AF65-F5344CB8AC3E}">
        <p14:creationId xmlns:p14="http://schemas.microsoft.com/office/powerpoint/2010/main" val="1362751309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6257213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6257213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8128606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8128606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388268" y="4198810"/>
            <a:ext cx="5761832" cy="531837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9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future of finance </a:t>
            </a:r>
            <a:br>
              <a:rPr lang="en-US" dirty="0"/>
            </a:br>
            <a:r>
              <a:rPr lang="en-US" dirty="0"/>
              <a:t>is here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61353489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6257213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6257213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8128606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0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8128606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90649" y="3269846"/>
            <a:ext cx="5040313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 next generation of distributed ledger technology.</a:t>
            </a:r>
          </a:p>
        </p:txBody>
      </p:sp>
    </p:spTree>
    <p:extLst>
      <p:ext uri="{BB962C8B-B14F-4D97-AF65-F5344CB8AC3E}">
        <p14:creationId xmlns:p14="http://schemas.microsoft.com/office/powerpoint/2010/main" val="3682435754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progress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49650" y="8328025"/>
            <a:ext cx="17283113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Integer augue leo, pharetra non ultrices nec, interdum vitae felis. </a:t>
            </a:r>
            <a:br>
              <a:rPr lang="pt-BR" dirty="0"/>
            </a:br>
            <a:r>
              <a:rPr lang="pt-BR" dirty="0"/>
              <a:t>Sed posuere hendrerit lacinia. Pellentesque malesuada condimentum.</a:t>
            </a:r>
            <a:endParaRPr lang="ru-RU" dirty="0"/>
          </a:p>
        </p:txBody>
      </p:sp>
      <p:sp>
        <p:nvSpPr>
          <p:cNvPr id="16" name="Chart Placeholder 3"/>
          <p:cNvSpPr>
            <a:spLocks noGrp="1"/>
          </p:cNvSpPr>
          <p:nvPr>
            <p:ph type="chart" sz="quarter" idx="39"/>
          </p:nvPr>
        </p:nvSpPr>
        <p:spPr>
          <a:xfrm>
            <a:off x="3549650" y="5418138"/>
            <a:ext cx="17283113" cy="21891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69097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t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48856" y="7578725"/>
            <a:ext cx="7185406" cy="2880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Praesent pretium nisl vel eros finibus, sit amet lacinia massa ultricies. Pellentesque vitae nibh dictum arcu elit.</a:t>
            </a:r>
            <a:endParaRPr lang="ru-RU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631070" y="7578725"/>
            <a:ext cx="7201694" cy="28807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libero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et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3548856" y="3978275"/>
            <a:ext cx="7185406" cy="3600986"/>
          </a:xfrm>
          <a:prstGeom prst="rect">
            <a:avLst/>
          </a:prstGeom>
        </p:spPr>
        <p:txBody>
          <a:bodyPr wrap="square" lIns="0" tIns="360000" rIns="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25%</a:t>
            </a:r>
            <a:endParaRPr lang="ru-RU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3631863" y="3978275"/>
            <a:ext cx="7185406" cy="3600986"/>
          </a:xfrm>
          <a:prstGeom prst="rect">
            <a:avLst/>
          </a:prstGeom>
        </p:spPr>
        <p:txBody>
          <a:bodyPr wrap="square" lIns="0" tIns="360000" rIns="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75%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Ratio</a:t>
            </a:r>
          </a:p>
        </p:txBody>
      </p:sp>
    </p:spTree>
    <p:extLst>
      <p:ext uri="{BB962C8B-B14F-4D97-AF65-F5344CB8AC3E}">
        <p14:creationId xmlns:p14="http://schemas.microsoft.com/office/powerpoint/2010/main" val="1035953517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4301218" y="8298391"/>
            <a:ext cx="1581082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nec tempor mauris. Nulla interdum tellus lectus. </a:t>
            </a:r>
            <a:br>
              <a:rPr lang="pt-BR" dirty="0"/>
            </a:br>
            <a:r>
              <a:rPr lang="pt-BR" dirty="0"/>
              <a:t>Ut egestas tellus sed lectus sodales elementum.</a:t>
            </a:r>
            <a:endParaRPr lang="ru-RU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4269978" y="3978275"/>
            <a:ext cx="15842457" cy="3600986"/>
          </a:xfrm>
          <a:prstGeom prst="rect">
            <a:avLst/>
          </a:prstGeom>
        </p:spPr>
        <p:txBody>
          <a:bodyPr wrap="square" lIns="360000" tIns="540000" rIns="36000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6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$250M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076026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11100" y="471754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11100" y="831799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909551" y="471754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72460CCA-F091-4D64-A8B8-8E3716EC08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909551" y="831799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5436228" y="5155294"/>
            <a:ext cx="5315909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diam vestibulum, fringilla velit non malesuada.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6231508" y="8760665"/>
            <a:ext cx="5320392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lobortis</a:t>
            </a:r>
            <a:r>
              <a:rPr lang="fr-FR" dirty="0"/>
              <a:t> non </a:t>
            </a:r>
            <a:r>
              <a:rPr lang="fr-FR" dirty="0" err="1"/>
              <a:t>dui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 </a:t>
            </a:r>
            <a:r>
              <a:rPr lang="fr-FR" dirty="0" err="1"/>
              <a:t>euismod</a:t>
            </a:r>
            <a:r>
              <a:rPr lang="fr-FR" dirty="0"/>
              <a:t> </a:t>
            </a:r>
            <a:r>
              <a:rPr lang="fr-FR" dirty="0" err="1"/>
              <a:t>mauris</a:t>
            </a:r>
            <a:r>
              <a:rPr lang="fr-FR" dirty="0"/>
              <a:t> a </a:t>
            </a:r>
            <a:r>
              <a:rPr lang="fr-FR" dirty="0" err="1"/>
              <a:t>nisl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436228" y="8760665"/>
            <a:ext cx="5315909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tortor.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6231508" y="5155294"/>
            <a:ext cx="5320392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facilisis, iaculis sem viverra, dignissim.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17688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events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2780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Cras at metus nec lectus vehicula convallis pharetra vitae elit. </a:t>
            </a:r>
            <a:br>
              <a:rPr lang="pt-BR" dirty="0"/>
            </a:br>
            <a:r>
              <a:rPr lang="pt-BR" dirty="0"/>
              <a:t>Vestibulum quis ex quis mi gravida vehicula. Aliquam condimentum egestas mi at facilisis.</a:t>
            </a:r>
            <a:endParaRPr lang="ru-RU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7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11138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Annual income</a:t>
            </a:r>
          </a:p>
        </p:txBody>
      </p:sp>
    </p:spTree>
    <p:extLst>
      <p:ext uri="{BB962C8B-B14F-4D97-AF65-F5344CB8AC3E}">
        <p14:creationId xmlns:p14="http://schemas.microsoft.com/office/powerpoint/2010/main" val="2936872395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12192000" y="2536825"/>
            <a:ext cx="10437586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10582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Pellentesque dapibus scelerisque tincidunt. Cras cursus urna ac elit egestas, ut rhoncus ipsum pharetra. Sed sed justo nisi. In hac habitasse platea dictumst.</a:t>
            </a:r>
            <a:endParaRPr lang="ru-RU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0582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815468975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Orci varius natoque penatibus et magnis dis parturient montes, nascetur ridiculus mus. Vestibulum tortor quam, congue sed arcu eu, dictum euismod velit.</a:t>
            </a:r>
            <a:endParaRPr lang="ru-RU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7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11138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Total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567036578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11831900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10582" y="6882954"/>
            <a:ext cx="8640762" cy="35484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vitae lacus sed risus rutrum fermentum. Orci varius natoque penatibus et magnis dis parturient montes, nascetur ridiculus mus. Suspendisse eleifend tellus.</a:t>
            </a:r>
            <a:endParaRPr lang="ru-RU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0582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Return on investment</a:t>
            </a:r>
          </a:p>
        </p:txBody>
      </p:sp>
    </p:spTree>
    <p:extLst>
      <p:ext uri="{BB962C8B-B14F-4D97-AF65-F5344CB8AC3E}">
        <p14:creationId xmlns:p14="http://schemas.microsoft.com/office/powerpoint/2010/main" val="3680132713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7870825" y="3978275"/>
            <a:ext cx="10801350" cy="859940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Sales summary</a:t>
            </a:r>
          </a:p>
        </p:txBody>
      </p:sp>
    </p:spTree>
    <p:extLst>
      <p:ext uri="{BB962C8B-B14F-4D97-AF65-F5344CB8AC3E}">
        <p14:creationId xmlns:p14="http://schemas.microsoft.com/office/powerpoint/2010/main" val="1309870635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h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8" y="3617912"/>
            <a:ext cx="6480175" cy="64801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40"/>
          </p:nvPr>
        </p:nvSpPr>
        <p:spPr>
          <a:xfrm>
            <a:off x="15791260" y="3617912"/>
            <a:ext cx="6480175" cy="64801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Chart Placeholder 2"/>
          <p:cNvSpPr>
            <a:spLocks noGrp="1"/>
          </p:cNvSpPr>
          <p:nvPr>
            <p:ph type="chart" sz="quarter" idx="41"/>
          </p:nvPr>
        </p:nvSpPr>
        <p:spPr>
          <a:xfrm>
            <a:off x="8951119" y="3617913"/>
            <a:ext cx="6480175" cy="64801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Market share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2469356" y="9758281"/>
            <a:ext cx="576103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Mauris</a:t>
            </a:r>
            <a:r>
              <a:rPr lang="fr-FR" dirty="0"/>
              <a:t> non ex </a:t>
            </a:r>
            <a:r>
              <a:rPr lang="fr-FR" dirty="0" err="1"/>
              <a:t>egestas</a:t>
            </a:r>
            <a:r>
              <a:rPr lang="fr-FR" dirty="0"/>
              <a:t>, </a:t>
            </a:r>
            <a:r>
              <a:rPr lang="fr-FR" dirty="0" err="1"/>
              <a:t>sagittis</a:t>
            </a:r>
            <a:r>
              <a:rPr lang="fr-FR" dirty="0"/>
              <a:t> </a:t>
            </a:r>
            <a:r>
              <a:rPr lang="fr-FR" dirty="0" err="1"/>
              <a:t>metus</a:t>
            </a:r>
            <a:r>
              <a:rPr lang="fr-FR" dirty="0"/>
              <a:t> </a:t>
            </a:r>
            <a:r>
              <a:rPr lang="fr-FR" dirty="0" err="1"/>
              <a:t>vehicula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6150828" y="9758281"/>
            <a:ext cx="5761038" cy="129093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sit amet lorem ac lacus molestie lobortis.</a:t>
            </a:r>
            <a:endParaRPr lang="ru-RU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9310687" y="9758281"/>
            <a:ext cx="576103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ante ipsum primis in faucibus orci.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658428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20676" y="6139542"/>
            <a:ext cx="5040000" cy="50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720000" tIns="720000" rIns="720000" bIns="1944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12%</a:t>
            </a:r>
            <a:endParaRPr lang="x-none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72460CCA-F091-4D64-A8B8-8E3716EC08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0550" y="3977863"/>
            <a:ext cx="8640000" cy="86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lIns="1080000" tIns="1080000" rIns="1080000" bIns="324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60%</a:t>
            </a:r>
            <a:endParaRPr lang="x-none" dirty="0"/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006059" y="7579038"/>
            <a:ext cx="5040000" cy="50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lIns="720000" tIns="720000" rIns="720000" bIns="1944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12%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517258" y="3258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1080000" tIns="1080000" rIns="1080000" bIns="28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16%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840451" y="8677238"/>
            <a:ext cx="360045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vestibulum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4725834" y="10138092"/>
            <a:ext cx="360045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lobortis</a:t>
            </a:r>
            <a:r>
              <a:rPr lang="fr-FR" dirty="0"/>
              <a:t> </a:t>
            </a:r>
            <a:r>
              <a:rPr lang="fr-FR" dirty="0" err="1"/>
              <a:t>dui</a:t>
            </a:r>
            <a:endParaRPr lang="ru-RU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7870031" y="8297863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7237464" y="6137275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</a:t>
            </a:r>
            <a:endParaRPr lang="ru-RU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List of items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73309420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3631863" y="0"/>
            <a:ext cx="10750550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9650" y="90191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  <p:sp>
        <p:nvSpPr>
          <p:cNvPr id="9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69650" y="6138656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5350961" y="3257550"/>
            <a:ext cx="6480175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350961" y="9046256"/>
            <a:ext cx="6465660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a iaculis eu, condimentum.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5350961" y="6151903"/>
            <a:ext cx="6480175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augue mi, ullamcorper vitae risus sit amet, laoreet mattis est. </a:t>
            </a:r>
          </a:p>
        </p:txBody>
      </p:sp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469650" y="3258138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650260866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470703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16871313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9672000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0184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List of images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6510794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Nunc posuere vestibulum est id vestibulum.</a:t>
            </a:r>
            <a:endParaRPr lang="ru-RU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9311481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Praesent ac massa volutpat leo dictum finibus dignissim.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6092497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0288" y="6857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</a:t>
            </a:r>
            <a:endParaRPr lang="x-none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750494" y="9856021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Financial advising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50900" y="4002314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</a:t>
            </a:r>
            <a:endParaRPr lang="x-none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7271106" y="6967952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Market</a:t>
            </a:r>
            <a:br>
              <a:rPr lang="pt-BR" dirty="0"/>
            </a:br>
            <a:r>
              <a:rPr lang="pt-BR" dirty="0"/>
              <a:t>analisys</a:t>
            </a:r>
            <a:endParaRPr lang="ru-RU" dirty="0"/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2071512" y="6857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r>
              <a:rPr lang="en-US" dirty="0"/>
              <a:t>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2791718" y="9856021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Digital marketing</a:t>
            </a:r>
            <a:endParaRPr lang="ru-RU" dirty="0"/>
          </a:p>
        </p:txBody>
      </p:sp>
      <p:sp>
        <p:nvSpPr>
          <p:cNvPr id="25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592125" y="4002314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r>
              <a:rPr lang="en-US" dirty="0"/>
              <a:t>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8312331" y="6967952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Trade </a:t>
            </a:r>
            <a:br>
              <a:rPr lang="pt-BR" dirty="0"/>
            </a:br>
            <a:r>
              <a:rPr lang="pt-BR" dirty="0"/>
              <a:t>shows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services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5221416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0839" y="4781580"/>
            <a:ext cx="11520735" cy="46535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We build</a:t>
            </a:r>
            <a:br>
              <a:rPr lang="en-US" dirty="0"/>
            </a:br>
            <a:r>
              <a:rPr lang="en-US" dirty="0"/>
              <a:t>trust in </a:t>
            </a:r>
            <a:r>
              <a:rPr lang="en-US" dirty="0" err="1"/>
              <a:t>blockchains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91412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881" y="6868886"/>
            <a:ext cx="5029426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7232313" y="6868886"/>
            <a:ext cx="5025798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</a:t>
            </a:r>
            <a:br>
              <a:rPr lang="pt-BR" dirty="0"/>
            </a:br>
            <a:r>
              <a:rPr lang="pt-BR" dirty="0"/>
              <a:t>a iaculis eu, condimentum.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674585" y="6868886"/>
            <a:ext cx="5036403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tincidunt massa eget nisi finibus, pulvinar tempor quam neque.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10185282"/>
            <a:ext cx="5029426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$250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673798" y="10185282"/>
            <a:ext cx="5036403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$500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232313" y="10185282"/>
            <a:ext cx="5040312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$750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2109788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Basic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9671844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Pro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17232313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Premium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Price table</a:t>
            </a:r>
          </a:p>
        </p:txBody>
      </p:sp>
    </p:spTree>
    <p:extLst>
      <p:ext uri="{BB962C8B-B14F-4D97-AF65-F5344CB8AC3E}">
        <p14:creationId xmlns:p14="http://schemas.microsoft.com/office/powerpoint/2010/main" val="121291547"/>
      </p:ext>
    </p:extLst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able Placeholder 2"/>
          <p:cNvSpPr>
            <a:spLocks noGrp="1"/>
          </p:cNvSpPr>
          <p:nvPr>
            <p:ph type="tbl" sz="quarter" idx="34"/>
          </p:nvPr>
        </p:nvSpPr>
        <p:spPr>
          <a:xfrm>
            <a:off x="3549650" y="3260726"/>
            <a:ext cx="17283113" cy="79184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9803971"/>
      </p:ext>
    </p:extLst>
  </p:cSld>
  <p:clrMapOvr>
    <a:masterClrMapping/>
  </p:clrMapOvr>
  <p:transition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able Placeholder 2"/>
          <p:cNvSpPr>
            <a:spLocks noGrp="1"/>
          </p:cNvSpPr>
          <p:nvPr>
            <p:ph type="tbl" sz="quarter" idx="34"/>
          </p:nvPr>
        </p:nvSpPr>
        <p:spPr>
          <a:xfrm>
            <a:off x="3549650" y="3260726"/>
            <a:ext cx="17283113" cy="71977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3144916"/>
      </p:ext>
    </p:extLst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2177393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5777706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5790863" y="9378018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12191725" y="1817688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11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2191725" y="5418001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2191725" y="9018313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13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4077" y="6148161"/>
            <a:ext cx="8626473" cy="2880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gravida, diam ut pulvinar pulvinar, metus elit vehicula ex, vel ultrices odio urna in ipsum. Sed ultrices consequat dui ut porttitor.</a:t>
            </a:r>
            <a:endParaRPr lang="ru-RU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2192000" y="3523814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2192000" y="712542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2192000" y="1072703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24077" y="3866944"/>
            <a:ext cx="8626473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632500584"/>
      </p:ext>
    </p:extLst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1" y="0"/>
            <a:ext cx="10750550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2177393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Curabitur</a:t>
            </a:r>
            <a:r>
              <a:rPr lang="fr-FR" dirty="0"/>
              <a:t> </a:t>
            </a:r>
            <a:r>
              <a:rPr lang="fr-FR" dirty="0" err="1"/>
              <a:t>sem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laoreet</a:t>
            </a:r>
            <a:r>
              <a:rPr lang="fr-FR" dirty="0"/>
              <a:t> </a:t>
            </a:r>
            <a:r>
              <a:rPr lang="fr-FR" dirty="0" err="1"/>
              <a:t>eget</a:t>
            </a:r>
            <a:r>
              <a:rPr lang="fr-FR" dirty="0"/>
              <a:t> </a:t>
            </a:r>
            <a:r>
              <a:rPr lang="fr-FR" dirty="0" err="1"/>
              <a:t>auctor</a:t>
            </a:r>
            <a:r>
              <a:rPr lang="fr-FR" dirty="0"/>
              <a:t> vitae, </a:t>
            </a:r>
            <a:r>
              <a:rPr lang="fr-FR" dirty="0" err="1"/>
              <a:t>auctor</a:t>
            </a:r>
            <a:r>
              <a:rPr lang="fr-FR" dirty="0"/>
              <a:t> </a:t>
            </a: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5777706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Vestibulum</a:t>
            </a:r>
            <a:r>
              <a:rPr lang="fr-FR" dirty="0"/>
              <a:t> ante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primis</a:t>
            </a:r>
            <a:r>
              <a:rPr lang="fr-FR" dirty="0"/>
              <a:t> in </a:t>
            </a:r>
            <a:r>
              <a:rPr lang="fr-FR" dirty="0" err="1"/>
              <a:t>faucibus</a:t>
            </a:r>
            <a:r>
              <a:rPr lang="fr-FR" dirty="0"/>
              <a:t> </a:t>
            </a:r>
            <a:r>
              <a:rPr lang="fr-FR" dirty="0" err="1"/>
              <a:t>orci</a:t>
            </a:r>
            <a:r>
              <a:rPr lang="fr-FR" dirty="0"/>
              <a:t> </a:t>
            </a:r>
            <a:r>
              <a:rPr lang="fr-FR" dirty="0" err="1"/>
              <a:t>luctus</a:t>
            </a:r>
            <a:r>
              <a:rPr lang="fr-FR" dirty="0"/>
              <a:t> et </a:t>
            </a:r>
            <a:r>
              <a:rPr lang="fr-FR" dirty="0" err="1"/>
              <a:t>ultrices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5790863" y="9378018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Ut posuere sollicitudin suscipit. Sed eleifend dictum felis a rhoncus.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12191725" y="1817688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14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2191725" y="5418001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15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2191725" y="9018313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16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2192000" y="3523814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2192000" y="712542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2192000" y="1072703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1976778"/>
      </p:ext>
    </p:extLst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1376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311481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6512900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551100" y="469582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17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750550" y="469582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18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7952763" y="469727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19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3551375" y="6401951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0750825" y="6403247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7953038" y="6405995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710238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Chronology</a:t>
            </a:r>
          </a:p>
        </p:txBody>
      </p:sp>
    </p:spTree>
    <p:extLst>
      <p:ext uri="{BB962C8B-B14F-4D97-AF65-F5344CB8AC3E}">
        <p14:creationId xmlns:p14="http://schemas.microsoft.com/office/powerpoint/2010/main" val="1177713168"/>
      </p:ext>
    </p:extLst>
  </p:cSld>
  <p:clrMapOvr>
    <a:masterClrMapping/>
  </p:clrMapOvr>
  <p:transition spd="slow"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0" y="1"/>
            <a:ext cx="24382413" cy="4697412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1376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311481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6512900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551100" y="542893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20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750550" y="542893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21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7952763" y="543038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22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3551375" y="7135059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0750825" y="7136355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7953038" y="713910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7729028"/>
      </p:ext>
    </p:extLst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830100" y="2561400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137" y="4586081"/>
            <a:ext cx="8640763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Summary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144039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the most promising technology since the internet.</a:t>
            </a:r>
          </a:p>
        </p:txBody>
      </p:sp>
    </p:spTree>
    <p:extLst>
      <p:ext uri="{BB962C8B-B14F-4D97-AF65-F5344CB8AC3E}">
        <p14:creationId xmlns:p14="http://schemas.microsoft.com/office/powerpoint/2010/main" val="1728460755"/>
      </p:ext>
    </p:extLst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109788" y="6138862"/>
            <a:ext cx="20160000" cy="5759451"/>
          </a:xfrm>
          <a:prstGeom prst="roundRect">
            <a:avLst>
              <a:gd name="adj" fmla="val 15556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accent2">
                <a:lumMod val="40000"/>
                <a:lumOff val="6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4991100" y="3977216"/>
            <a:ext cx="14400213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Quisque molestie est vel eleifend pulvinar. Donec diam eros, sodales non aliquam eget, facilisis rutrum turpis.</a:t>
            </a:r>
            <a:endParaRPr lang="ru-RU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Discover our portal</a:t>
            </a:r>
          </a:p>
        </p:txBody>
      </p:sp>
    </p:spTree>
    <p:extLst>
      <p:ext uri="{BB962C8B-B14F-4D97-AF65-F5344CB8AC3E}">
        <p14:creationId xmlns:p14="http://schemas.microsoft.com/office/powerpoint/2010/main" val="3711043383"/>
      </p:ext>
    </p:extLst>
  </p:cSld>
  <p:clrMapOvr>
    <a:masterClrMapping/>
  </p:clrMapOvr>
  <p:transition spd="slow"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locations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7601817" y="6522433"/>
            <a:ext cx="2067874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New York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2151132" y="7501686"/>
            <a:ext cx="1234312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Rom</a:t>
            </a:r>
            <a:r>
              <a:rPr lang="en-US" dirty="0"/>
              <a:t>e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0465573" y="6069013"/>
            <a:ext cx="1676741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London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789412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0839" y="4531209"/>
            <a:ext cx="11520735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Enterprise </a:t>
            </a:r>
            <a:r>
              <a:rPr lang="en-US" dirty="0" err="1"/>
              <a:t>blockchain</a:t>
            </a:r>
            <a:r>
              <a:rPr lang="en-US" dirty="0"/>
              <a:t> solution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75266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low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4090100" y="5418138"/>
            <a:ext cx="3240000" cy="3240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5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1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0495786" y="5418138"/>
            <a:ext cx="3240000" cy="3240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4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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7052175" y="5418138"/>
            <a:ext cx="3240000" cy="3240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2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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Follow us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50100" y="9018588"/>
            <a:ext cx="43200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Facebook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0031412" y="9018588"/>
            <a:ext cx="431958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Linkedin</a:t>
            </a:r>
            <a:endParaRPr lang="ru-RU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6510951" y="9018588"/>
            <a:ext cx="432063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Instagram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1993393"/>
      </p:ext>
    </p:extLst>
  </p:cSld>
  <p:clrMapOvr>
    <a:masterClrMapping/>
  </p:clrMapOvr>
  <p:transition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Contact us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8589963" y="5473341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123 Street, City, State 45678</a:t>
            </a:r>
            <a:endParaRPr lang="ru-RU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8589963" y="7998890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1234 56 7890</a:t>
            </a:r>
            <a:endParaRPr lang="ru-RU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8589963" y="10522122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www.companyname.com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8589963" y="4698138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Address:</a:t>
            </a:r>
            <a:endParaRPr lang="ru-RU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8589963" y="7223687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For more info call:</a:t>
            </a:r>
            <a:endParaRPr lang="ru-RU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8589963" y="9746919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Visit my website:</a:t>
            </a:r>
          </a:p>
        </p:txBody>
      </p:sp>
      <p:sp>
        <p:nvSpPr>
          <p:cNvPr id="25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6429738" y="4518138"/>
            <a:ext cx="1800000" cy="180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</a:t>
            </a:r>
          </a:p>
        </p:txBody>
      </p:sp>
      <p:sp>
        <p:nvSpPr>
          <p:cNvPr id="26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6429738" y="7038294"/>
            <a:ext cx="1800000" cy="18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</a:t>
            </a:r>
          </a:p>
        </p:txBody>
      </p:sp>
      <p:sp>
        <p:nvSpPr>
          <p:cNvPr id="27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6429738" y="9558450"/>
            <a:ext cx="1800000" cy="18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</a:t>
            </a:r>
          </a:p>
        </p:txBody>
      </p:sp>
    </p:spTree>
    <p:extLst>
      <p:ext uri="{BB962C8B-B14F-4D97-AF65-F5344CB8AC3E}">
        <p14:creationId xmlns:p14="http://schemas.microsoft.com/office/powerpoint/2010/main" val="2959173117"/>
      </p:ext>
    </p:extLst>
  </p:cSld>
  <p:clrMapOvr>
    <a:masterClrMapping/>
  </p:clrMapOvr>
  <p:transition spd="slow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5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5"/>
            <a:ext cx="18286810" cy="331152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43" indent="0" algn="ctr">
              <a:buNone/>
              <a:defRPr sz="4000"/>
            </a:lvl2pPr>
            <a:lvl3pPr marL="1828686" indent="0" algn="ctr">
              <a:buNone/>
              <a:defRPr sz="3600"/>
            </a:lvl3pPr>
            <a:lvl4pPr marL="2743029" indent="0" algn="ctr">
              <a:buNone/>
              <a:defRPr sz="3200"/>
            </a:lvl4pPr>
            <a:lvl5pPr marL="3657371" indent="0" algn="ctr">
              <a:buNone/>
              <a:defRPr sz="3200"/>
            </a:lvl5pPr>
            <a:lvl6pPr marL="4571714" indent="0" algn="ctr">
              <a:buNone/>
              <a:defRPr sz="3200"/>
            </a:lvl6pPr>
            <a:lvl7pPr marL="5486057" indent="0" algn="ctr">
              <a:buNone/>
              <a:defRPr sz="3200"/>
            </a:lvl7pPr>
            <a:lvl8pPr marL="6400400" indent="0" algn="ctr">
              <a:buNone/>
              <a:defRPr sz="3200"/>
            </a:lvl8pPr>
            <a:lvl9pPr marL="7314743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A388A-B2D0-4875-BDA7-C91717A47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17B788-FCD4-47D8-AB4E-656B1CAEE64A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AD7B3-18B0-4A45-B1DF-7BFA4CC0A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F802C-1357-4699-83BC-AC700E3A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D358BE-010A-4714-9C5D-A911D282FB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87296"/>
      </p:ext>
    </p:extLst>
  </p:cSld>
  <p:clrMapOvr>
    <a:masterClrMapping/>
  </p:clrMapOvr>
  <p:transition spd="slow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96D2B-14A3-48E8-9C57-AC8308076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1FB86-30F9-4E5B-B9AB-85CC36C9D0E5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E832D-6AC0-4BB3-BD09-8D79149B0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2F948-D860-4C8C-8CBB-C47BB2138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702774-35E7-4F66-9199-50AF72C9B1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47498"/>
      </p:ext>
    </p:extLst>
  </p:cSld>
  <p:clrMapOvr>
    <a:masterClrMapping/>
  </p:clrMapOvr>
  <p:transition spd="slow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3" y="3419479"/>
            <a:ext cx="21029831" cy="5705475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3" y="9178928"/>
            <a:ext cx="21029831" cy="3000373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43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8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2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3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1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05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7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3FEA3-108B-4C8E-BB7D-DCE627F06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0FFA39-61E6-4EC1-861D-0EE0B496D67B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5CDBA-573C-4159-AE7B-889CB8CE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0E25A-0FD4-4312-B4D9-A6DF55FF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4E8B2-9520-42DA-98B7-46D616C00A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90974"/>
      </p:ext>
    </p:extLst>
  </p:cSld>
  <p:clrMapOvr>
    <a:masterClrMapping/>
  </p:clrMapOvr>
  <p:transition spd="slow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1"/>
            <a:ext cx="10362526" cy="8702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1"/>
            <a:ext cx="10362526" cy="8702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B7DC33A-0C47-4501-9A35-FBB00B8E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569DB-F967-4249-9AF8-A1F3A3A30EDF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BE71B07-5C41-48D2-BDB4-3ECD71A8E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9512FC9-A5C1-4B60-A452-4AC39379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83BD6-F920-4763-8BFA-D943EE606F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00045"/>
      </p:ext>
    </p:extLst>
  </p:cSld>
  <p:clrMapOvr>
    <a:masterClrMapping/>
  </p:clrMapOvr>
  <p:transition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9" y="3362325"/>
            <a:ext cx="1031490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43" indent="0">
              <a:buNone/>
              <a:defRPr sz="4000" b="1"/>
            </a:lvl2pPr>
            <a:lvl3pPr marL="1828686" indent="0">
              <a:buNone/>
              <a:defRPr sz="3600" b="1"/>
            </a:lvl3pPr>
            <a:lvl4pPr marL="2743029" indent="0">
              <a:buNone/>
              <a:defRPr sz="3200" b="1"/>
            </a:lvl4pPr>
            <a:lvl5pPr marL="3657371" indent="0">
              <a:buNone/>
              <a:defRPr sz="3200" b="1"/>
            </a:lvl5pPr>
            <a:lvl6pPr marL="4571714" indent="0">
              <a:buNone/>
              <a:defRPr sz="3200" b="1"/>
            </a:lvl6pPr>
            <a:lvl7pPr marL="5486057" indent="0">
              <a:buNone/>
              <a:defRPr sz="3200" b="1"/>
            </a:lvl7pPr>
            <a:lvl8pPr marL="6400400" indent="0">
              <a:buNone/>
              <a:defRPr sz="3200" b="1"/>
            </a:lvl8pPr>
            <a:lvl9pPr marL="7314743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9" y="5010151"/>
            <a:ext cx="10314902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8" y="3362325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43" indent="0">
              <a:buNone/>
              <a:defRPr sz="4000" b="1"/>
            </a:lvl2pPr>
            <a:lvl3pPr marL="1828686" indent="0">
              <a:buNone/>
              <a:defRPr sz="3600" b="1"/>
            </a:lvl3pPr>
            <a:lvl4pPr marL="2743029" indent="0">
              <a:buNone/>
              <a:defRPr sz="3200" b="1"/>
            </a:lvl4pPr>
            <a:lvl5pPr marL="3657371" indent="0">
              <a:buNone/>
              <a:defRPr sz="3200" b="1"/>
            </a:lvl5pPr>
            <a:lvl6pPr marL="4571714" indent="0">
              <a:buNone/>
              <a:defRPr sz="3200" b="1"/>
            </a:lvl6pPr>
            <a:lvl7pPr marL="5486057" indent="0">
              <a:buNone/>
              <a:defRPr sz="3200" b="1"/>
            </a:lvl7pPr>
            <a:lvl8pPr marL="6400400" indent="0">
              <a:buNone/>
              <a:defRPr sz="3200" b="1"/>
            </a:lvl8pPr>
            <a:lvl9pPr marL="7314743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8" y="5010151"/>
            <a:ext cx="10365701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74716D-9EC5-44FB-BC45-925D34E5E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09724-BB86-4993-8A61-001210D0B8C0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5121D7-0E53-47FB-9378-821459F9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1D3118F-BABA-408B-8D54-4855133EE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1B343-FD04-4E1B-8DC1-AB2F87DAC3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07481"/>
      </p:ext>
    </p:extLst>
  </p:cSld>
  <p:clrMapOvr>
    <a:masterClrMapping/>
  </p:clrMapOvr>
  <p:transition spd="slow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6127C0E-D502-43A4-BC73-760DE6B0E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49093D-3398-4686-A769-18CBAC713C5A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5DBC256-EA0D-4D21-BC9E-4202E1800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C5B2A8-20B0-419D-8CC6-029FB2628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B65567-C3D4-437E-88C3-DA2C35E038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97202"/>
      </p:ext>
    </p:extLst>
  </p:cSld>
  <p:clrMapOvr>
    <a:masterClrMapping/>
  </p:clrMapOvr>
  <p:transition spd="slow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08A29B7-2EA2-49F1-94B2-BF539577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A9667-49E8-4DCC-9849-FF0E05ECC63A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804CA3C-B147-4409-8722-9A9039D7F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D706C05-DE94-4F03-B31B-F0BBD7D31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2E4D1B-5E4E-4171-A6DC-6E08F91E75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52283"/>
      </p:ext>
    </p:extLst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2"/>
            <a:ext cx="12343597" cy="974725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43" indent="0">
              <a:buNone/>
              <a:defRPr sz="2800"/>
            </a:lvl2pPr>
            <a:lvl3pPr marL="1828686" indent="0">
              <a:buNone/>
              <a:defRPr sz="2400"/>
            </a:lvl3pPr>
            <a:lvl4pPr marL="2743029" indent="0">
              <a:buNone/>
              <a:defRPr sz="2000"/>
            </a:lvl4pPr>
            <a:lvl5pPr marL="3657371" indent="0">
              <a:buNone/>
              <a:defRPr sz="2000"/>
            </a:lvl5pPr>
            <a:lvl6pPr marL="4571714" indent="0">
              <a:buNone/>
              <a:defRPr sz="2000"/>
            </a:lvl6pPr>
            <a:lvl7pPr marL="5486057" indent="0">
              <a:buNone/>
              <a:defRPr sz="2000"/>
            </a:lvl7pPr>
            <a:lvl8pPr marL="6400400" indent="0">
              <a:buNone/>
              <a:defRPr sz="2000"/>
            </a:lvl8pPr>
            <a:lvl9pPr marL="7314743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8CD970F-E2DF-4187-B055-6231ACA3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68C744-3CDE-4B4F-A678-E146528AD977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6A0CF28-14DD-4040-8D0D-802EF0C52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AF29D20-EC75-4081-8B1E-C5D29AE09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C0FBA4-92F2-4453-9F58-1899578AFD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7840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5411858"/>
            <a:ext cx="7920037" cy="288078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, id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in. </a:t>
            </a:r>
            <a:r>
              <a:rPr lang="en-US" dirty="0" err="1"/>
              <a:t>Morbi</a:t>
            </a:r>
            <a:r>
              <a:rPr lang="en-US" dirty="0"/>
              <a:t> et ipsum </a:t>
            </a:r>
            <a:r>
              <a:rPr lang="en-US" dirty="0" err="1"/>
              <a:t>rhoncus</a:t>
            </a:r>
            <a:r>
              <a:rPr lang="en-US" dirty="0"/>
              <a:t>, maximus </a:t>
            </a:r>
            <a:r>
              <a:rPr lang="en-US" dirty="0" err="1"/>
              <a:t>diam</a:t>
            </a:r>
            <a:r>
              <a:rPr lang="en-US" dirty="0"/>
              <a:t> vitae,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1238" y="4365006"/>
            <a:ext cx="8640762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Powering the future </a:t>
            </a:r>
            <a:br>
              <a:rPr lang="en-US" dirty="0"/>
            </a:br>
            <a:r>
              <a:rPr lang="en-US" dirty="0"/>
              <a:t>of finance</a:t>
            </a:r>
          </a:p>
        </p:txBody>
      </p:sp>
    </p:spTree>
    <p:extLst>
      <p:ext uri="{BB962C8B-B14F-4D97-AF65-F5344CB8AC3E}">
        <p14:creationId xmlns:p14="http://schemas.microsoft.com/office/powerpoint/2010/main" val="626315259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2"/>
            <a:ext cx="12343597" cy="974725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43" indent="0">
              <a:buNone/>
              <a:defRPr sz="5600"/>
            </a:lvl2pPr>
            <a:lvl3pPr marL="1828686" indent="0">
              <a:buNone/>
              <a:defRPr sz="4800"/>
            </a:lvl3pPr>
            <a:lvl4pPr marL="2743029" indent="0">
              <a:buNone/>
              <a:defRPr sz="4000"/>
            </a:lvl4pPr>
            <a:lvl5pPr marL="3657371" indent="0">
              <a:buNone/>
              <a:defRPr sz="4000"/>
            </a:lvl5pPr>
            <a:lvl6pPr marL="4571714" indent="0">
              <a:buNone/>
              <a:defRPr sz="4000"/>
            </a:lvl6pPr>
            <a:lvl7pPr marL="5486057" indent="0">
              <a:buNone/>
              <a:defRPr sz="4000"/>
            </a:lvl7pPr>
            <a:lvl8pPr marL="6400400" indent="0">
              <a:buNone/>
              <a:defRPr sz="4000"/>
            </a:lvl8pPr>
            <a:lvl9pPr marL="7314743" indent="0">
              <a:buNone/>
              <a:defRPr sz="4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43" indent="0">
              <a:buNone/>
              <a:defRPr sz="2800"/>
            </a:lvl2pPr>
            <a:lvl3pPr marL="1828686" indent="0">
              <a:buNone/>
              <a:defRPr sz="2400"/>
            </a:lvl3pPr>
            <a:lvl4pPr marL="2743029" indent="0">
              <a:buNone/>
              <a:defRPr sz="2000"/>
            </a:lvl4pPr>
            <a:lvl5pPr marL="3657371" indent="0">
              <a:buNone/>
              <a:defRPr sz="2000"/>
            </a:lvl5pPr>
            <a:lvl6pPr marL="4571714" indent="0">
              <a:buNone/>
              <a:defRPr sz="2000"/>
            </a:lvl6pPr>
            <a:lvl7pPr marL="5486057" indent="0">
              <a:buNone/>
              <a:defRPr sz="2000"/>
            </a:lvl7pPr>
            <a:lvl8pPr marL="6400400" indent="0">
              <a:buNone/>
              <a:defRPr sz="2000"/>
            </a:lvl8pPr>
            <a:lvl9pPr marL="7314743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4332A46-B7A3-4262-B688-A890D0C8D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BC4BC1-62CF-40C8-8EA5-0E5F1659047C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C884171-EC55-4ADF-A288-63A3B4B6E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B53A1E-8F79-4E21-8173-4AD9B41E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196440-C427-4570-B68B-A9013B93AA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07004"/>
      </p:ext>
    </p:extLst>
  </p:cSld>
  <p:clrMapOvr>
    <a:masterClrMapping/>
  </p:clrMapOvr>
  <p:transition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377FF-B700-445C-A231-5C544BCAD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C1B316-2EE3-4B27-9700-50C4D780449F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D5118-40B8-433C-951E-40074C551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E49D9-2D63-4F80-ABF3-ED55CEC9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95566-65F6-4EDE-BFE7-67FABD39A7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42892"/>
      </p:ext>
    </p:extLst>
  </p:cSld>
  <p:clrMapOvr>
    <a:masterClrMapping/>
  </p:clrMapOvr>
  <p:transition spd="slow">
    <p:push dir="u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6" y="730252"/>
            <a:ext cx="5257458" cy="116236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2" y="730252"/>
            <a:ext cx="15467593" cy="116236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D7974-BBDC-421C-BE2D-C8DEA8C19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2519A7-0AC6-4E8C-96A8-38A5F27E319A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9F37A-C5D6-409F-803C-DEA018D88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5F340-D6EB-402A-BFFD-1B7CE3DDA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C8F95-DF14-45B4-A833-AF51597616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49149"/>
      </p:ext>
    </p:extLst>
  </p:cSld>
  <p:clrMapOvr>
    <a:masterClrMapping/>
  </p:clrMapOvr>
  <p:transition spd="slow">
    <p:push dir="u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775014"/>
      </p:ext>
    </p:extLst>
  </p:cSld>
  <p:clrMapOvr>
    <a:masterClrMapping/>
  </p:clrMapOvr>
  <p:transition spd="slow">
    <p:push dir="u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0430786" y="2271712"/>
            <a:ext cx="5741613" cy="114442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6172398" y="2271251"/>
            <a:ext cx="8210015" cy="114442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6684404"/>
      </p:ext>
    </p:extLst>
  </p:cSld>
  <p:clrMapOvr>
    <a:masterClrMapping/>
  </p:clrMapOvr>
  <p:transition spd="slow">
    <p:push dir="u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89628" y="1445345"/>
            <a:ext cx="21934340" cy="47477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84600504"/>
      </p:ext>
    </p:extLst>
  </p:cSld>
  <p:clrMapOvr>
    <a:masterClrMapping/>
  </p:clrMapOvr>
  <p:transition spd="slow">
    <p:push dir="u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153425" y="2307566"/>
            <a:ext cx="6459073" cy="91704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8798536"/>
      </p:ext>
    </p:extLst>
  </p:cSld>
  <p:clrMapOvr>
    <a:masterClrMapping/>
  </p:clrMapOvr>
  <p:transition spd="slow">
    <p:push dir="u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2132478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10015691"/>
      </p:ext>
    </p:extLst>
  </p:cSld>
  <p:clrMapOvr>
    <a:masterClrMapping/>
  </p:clrMapOvr>
  <p:transition spd="slow">
    <p:push dir="u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4277031"/>
            <a:ext cx="24382413" cy="63123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96247461"/>
      </p:ext>
    </p:extLst>
  </p:cSld>
  <p:clrMapOvr>
    <a:masterClrMapping/>
  </p:clrMapOvr>
  <p:transition spd="slow">
    <p:push dir="u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188198" y="5380623"/>
            <a:ext cx="6198986" cy="6034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652486" y="5380623"/>
            <a:ext cx="6198986" cy="6034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5116775" y="5380623"/>
            <a:ext cx="6198986" cy="6034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7591747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5411858"/>
            <a:ext cx="7920037" cy="288078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leo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,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id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1238" y="4365006"/>
            <a:ext cx="8640762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changing the world</a:t>
            </a:r>
          </a:p>
        </p:txBody>
      </p:sp>
    </p:spTree>
    <p:extLst>
      <p:ext uri="{BB962C8B-B14F-4D97-AF65-F5344CB8AC3E}">
        <p14:creationId xmlns:p14="http://schemas.microsoft.com/office/powerpoint/2010/main" val="3180255597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656939" y="2286000"/>
            <a:ext cx="8871959" cy="1143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1807964"/>
      </p:ext>
    </p:extLst>
  </p:cSld>
  <p:clrMapOvr>
    <a:masterClrMapping/>
  </p:clrMapOvr>
  <p:transition spd="slow">
    <p:push dir="u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182620" y="2330246"/>
            <a:ext cx="6311899" cy="81411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4714189" y="8779716"/>
            <a:ext cx="9668224" cy="49362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8917272"/>
      </p:ext>
    </p:extLst>
  </p:cSld>
  <p:clrMapOvr>
    <a:masterClrMapping/>
  </p:clrMapOvr>
  <p:transition spd="slow">
    <p:push dir="u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090852" y="2247928"/>
            <a:ext cx="6447082" cy="91292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5874667" y="2247928"/>
            <a:ext cx="6447082" cy="91292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60201432"/>
      </p:ext>
    </p:extLst>
  </p:cSld>
  <p:clrMapOvr>
    <a:masterClrMapping/>
  </p:clrMapOvr>
  <p:transition spd="slow">
    <p:push dir="u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90718" y="0"/>
            <a:ext cx="6546614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137329" y="0"/>
            <a:ext cx="6546614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4683943" y="0"/>
            <a:ext cx="6546614" cy="137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27428324"/>
      </p:ext>
    </p:extLst>
  </p:cSld>
  <p:clrMapOvr>
    <a:masterClrMapping/>
  </p:clrMapOvr>
  <p:transition spd="slow">
    <p:push dir="u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353007" y="2"/>
            <a:ext cx="6995542" cy="65331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311948" y="7182804"/>
            <a:ext cx="6995542" cy="65331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70180281"/>
      </p:ext>
    </p:extLst>
  </p:cSld>
  <p:clrMapOvr>
    <a:masterClrMapping/>
  </p:clrMapOvr>
  <p:transition spd="slow">
    <p:push dir="u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195239" y="2271255"/>
            <a:ext cx="19991936" cy="91734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44026781"/>
      </p:ext>
    </p:extLst>
  </p:cSld>
  <p:clrMapOvr>
    <a:masterClrMapping/>
  </p:clrMapOvr>
  <p:transition spd="slow">
    <p:push dir="u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123933" y="2253964"/>
            <a:ext cx="6754624" cy="6034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320376" y="2271255"/>
            <a:ext cx="6754624" cy="6034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35254875"/>
      </p:ext>
    </p:extLst>
  </p:cSld>
  <p:clrMapOvr>
    <a:masterClrMapping/>
  </p:clrMapOvr>
  <p:transition spd="slow">
    <p:push dir="u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58475" y="5368415"/>
            <a:ext cx="9202092" cy="6034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25832061"/>
      </p:ext>
    </p:extLst>
  </p:cSld>
  <p:clrMapOvr>
    <a:masterClrMapping/>
  </p:clrMapOvr>
  <p:transition spd="slow">
    <p:push dir="u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191206" y="5073445"/>
            <a:ext cx="12191207" cy="86425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7022112"/>
      </p:ext>
    </p:extLst>
  </p:cSld>
  <p:clrMapOvr>
    <a:masterClrMapping/>
  </p:clrMapOvr>
  <p:transition spd="slow">
    <p:push dir="u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345380" y="4256793"/>
            <a:ext cx="8530407" cy="57131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2215198" y="6259088"/>
            <a:ext cx="2379101" cy="50983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662428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multi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1849" y="3745044"/>
            <a:ext cx="12960350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standard for cryptocurrency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6441849" y="7568157"/>
            <a:ext cx="12960350" cy="2890293"/>
          </a:xfrm>
          <a:prstGeom prst="rect">
            <a:avLst/>
          </a:prstGeom>
        </p:spPr>
        <p:txBody>
          <a:bodyPr wrap="square" lIns="0" tIns="0" rIns="0" bIns="0" numCol="2" spcCol="720000"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Donec sagittis quis turpis at aliquet. Integer elit quam, elementum vulputate eros egestas. Aliquam volutpat varius ante. Phasellus pellentesque ligula sed </a:t>
            </a:r>
            <a:br>
              <a:rPr lang="pt-BR" dirty="0"/>
            </a:br>
            <a:r>
              <a:rPr lang="pt-BR" dirty="0"/>
              <a:t>mi vehicula dapibus.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0479401"/>
      </p:ext>
    </p:extLst>
  </p:cSld>
  <p:clrMapOvr>
    <a:masterClrMapping/>
  </p:clrMapOvr>
  <p:transition spd="slow">
    <p:push dir="u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091819" y="4651977"/>
            <a:ext cx="7920700" cy="47864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6460534"/>
      </p:ext>
    </p:extLst>
  </p:cSld>
  <p:clrMapOvr>
    <a:masterClrMapping/>
  </p:clrMapOvr>
  <p:transition spd="slow">
    <p:push dir="u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1237538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1237538" y="2"/>
            <a:ext cx="10087242" cy="11444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02433809"/>
      </p:ext>
    </p:extLst>
  </p:cSld>
  <p:clrMapOvr>
    <a:masterClrMapping/>
  </p:clrMapOvr>
  <p:transition spd="slow">
    <p:push dir="u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4010057" y="2300747"/>
            <a:ext cx="10372357" cy="114152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0308228"/>
      </p:ext>
    </p:extLst>
  </p:cSld>
  <p:clrMapOvr>
    <a:masterClrMapping/>
  </p:clrMapOvr>
  <p:transition spd="slow">
    <p:push dir="u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03967" y="7138219"/>
            <a:ext cx="5564694" cy="43065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103967" y="2271253"/>
            <a:ext cx="5564694" cy="43065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347045" y="7138219"/>
            <a:ext cx="6523279" cy="43065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80896118"/>
      </p:ext>
    </p:extLst>
  </p:cSld>
  <p:clrMapOvr>
    <a:masterClrMapping/>
  </p:clrMapOvr>
  <p:transition spd="slow">
    <p:push dir="u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-25398" y="0"/>
            <a:ext cx="6095603" cy="457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25398" y="4572000"/>
            <a:ext cx="6095603" cy="457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044807" y="0"/>
            <a:ext cx="6095603" cy="457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165808" y="0"/>
            <a:ext cx="6095603" cy="457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044808" y="4572000"/>
            <a:ext cx="12216605" cy="457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91359777"/>
      </p:ext>
    </p:extLst>
  </p:cSld>
  <p:clrMapOvr>
    <a:masterClrMapping/>
  </p:clrMapOvr>
  <p:transition spd="slow">
    <p:push dir="u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7990646" y="7000872"/>
            <a:ext cx="6065651" cy="42715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4295127" y="2331612"/>
            <a:ext cx="6065651" cy="89407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96676398"/>
      </p:ext>
    </p:extLst>
  </p:cSld>
  <p:clrMapOvr>
    <a:masterClrMapping/>
  </p:clrMapOvr>
  <p:transition spd="slow">
    <p:push dir="u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2164586" y="3343274"/>
            <a:ext cx="12836314" cy="84794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5573125" y="7582976"/>
            <a:ext cx="8809288" cy="61330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7348697"/>
      </p:ext>
    </p:extLst>
  </p:cSld>
  <p:clrMapOvr>
    <a:masterClrMapping/>
  </p:clrMapOvr>
  <p:transition spd="slow">
    <p:push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3131271" y="2278926"/>
            <a:ext cx="5148737" cy="4132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109359" y="2278926"/>
            <a:ext cx="5148737" cy="4132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3105187" y="7289555"/>
            <a:ext cx="5148737" cy="4132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9083275" y="7289555"/>
            <a:ext cx="5148737" cy="4132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35902102"/>
      </p:ext>
    </p:extLst>
  </p:cSld>
  <p:clrMapOvr>
    <a:masterClrMapping/>
  </p:clrMapOvr>
  <p:transition spd="slow">
    <p:push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2133845" y="2303977"/>
            <a:ext cx="8809667" cy="91080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1574911" y="2303976"/>
            <a:ext cx="10673657" cy="42472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1605650" y="7164763"/>
            <a:ext cx="10673657" cy="42472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90194992"/>
      </p:ext>
    </p:extLst>
  </p:cSld>
  <p:clrMapOvr>
    <a:masterClrMapping/>
  </p:clrMapOvr>
  <p:transition spd="slow">
    <p:push dir="u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8314785" y="2343151"/>
            <a:ext cx="14064693" cy="5572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9047285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multi column layout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1849" y="3745044"/>
            <a:ext cx="12960351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first global internet currency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6441849" y="7568157"/>
            <a:ext cx="12960350" cy="2890293"/>
          </a:xfrm>
          <a:prstGeom prst="rect">
            <a:avLst/>
          </a:prstGeom>
        </p:spPr>
        <p:txBody>
          <a:bodyPr wrap="square" lIns="0" tIns="0" rIns="0" bIns="0" numCol="2" spcCol="720000"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posuere, justo eu placerat porta, urna sapien faucibus tellus, quis varius augue dolor.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Fusce aliquet id neque ac cursus. Morbi tellus dui, porttitor a felis mattis, bibendum accumsan.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192319"/>
      </p:ext>
    </p:extLst>
  </p:cSld>
  <p:clrMapOvr>
    <a:masterClrMapping/>
  </p:clrMapOvr>
  <p:transition spd="slow">
    <p:push dir="u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2172325" y="2236225"/>
            <a:ext cx="20114723" cy="91080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31748339"/>
      </p:ext>
    </p:extLst>
  </p:cSld>
  <p:clrMapOvr>
    <a:masterClrMapping/>
  </p:clrMapOvr>
  <p:transition spd="slow">
    <p:push dir="u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1942867" y="2571752"/>
            <a:ext cx="4561087" cy="45661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1942864" y="7137886"/>
            <a:ext cx="4561087" cy="45661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7381777" y="7137886"/>
            <a:ext cx="4561087" cy="45661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95251199"/>
      </p:ext>
    </p:extLst>
  </p:cSld>
  <p:clrMapOvr>
    <a:masterClrMapping/>
  </p:clrMapOvr>
  <p:transition spd="slow">
    <p:push dir="u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3016981" y="2371727"/>
            <a:ext cx="18355731" cy="44862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38647977"/>
      </p:ext>
    </p:extLst>
  </p:cSld>
  <p:clrMapOvr>
    <a:masterClrMapping/>
  </p:clrMapOvr>
  <p:transition spd="slow">
    <p:push dir="u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91240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5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5"/>
            <a:ext cx="18286810" cy="331152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43" indent="0" algn="ctr">
              <a:buNone/>
              <a:defRPr sz="4000"/>
            </a:lvl2pPr>
            <a:lvl3pPr marL="1828686" indent="0" algn="ctr">
              <a:buNone/>
              <a:defRPr sz="3600"/>
            </a:lvl3pPr>
            <a:lvl4pPr marL="2743029" indent="0" algn="ctr">
              <a:buNone/>
              <a:defRPr sz="3200"/>
            </a:lvl4pPr>
            <a:lvl5pPr marL="3657371" indent="0" algn="ctr">
              <a:buNone/>
              <a:defRPr sz="3200"/>
            </a:lvl5pPr>
            <a:lvl6pPr marL="4571714" indent="0" algn="ctr">
              <a:buNone/>
              <a:defRPr sz="3200"/>
            </a:lvl6pPr>
            <a:lvl7pPr marL="5486057" indent="0" algn="ctr">
              <a:buNone/>
              <a:defRPr sz="3200"/>
            </a:lvl7pPr>
            <a:lvl8pPr marL="6400400" indent="0" algn="ctr">
              <a:buNone/>
              <a:defRPr sz="3200"/>
            </a:lvl8pPr>
            <a:lvl9pPr marL="7314743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A388A-B2D0-4875-BDA7-C91717A47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17B788-FCD4-47D8-AB4E-656B1CAEE64A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AD7B3-18B0-4A45-B1DF-7BFA4CC0A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F802C-1357-4699-83BC-AC700E3A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D358BE-010A-4714-9C5D-A911D282FB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61169"/>
      </p:ext>
    </p:extLst>
  </p:cSld>
  <p:clrMapOvr>
    <a:masterClrMapping/>
  </p:clrMapOvr>
  <p:transition spd="slow">
    <p:push dir="u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96D2B-14A3-48E8-9C57-AC8308076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1FB86-30F9-4E5B-B9AB-85CC36C9D0E5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E832D-6AC0-4BB3-BD09-8D79149B0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2F948-D860-4C8C-8CBB-C47BB2138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702774-35E7-4F66-9199-50AF72C9B1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99830"/>
      </p:ext>
    </p:extLst>
  </p:cSld>
  <p:clrMapOvr>
    <a:masterClrMapping/>
  </p:clrMapOvr>
  <p:transition spd="slow">
    <p:push dir="u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3" y="3419479"/>
            <a:ext cx="21029831" cy="5705475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3" y="9178928"/>
            <a:ext cx="21029831" cy="3000373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43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8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2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3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1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05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7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3FEA3-108B-4C8E-BB7D-DCE627F06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0FFA39-61E6-4EC1-861D-0EE0B496D67B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5CDBA-573C-4159-AE7B-889CB8CE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0E25A-0FD4-4312-B4D9-A6DF55FF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4E8B2-9520-42DA-98B7-46D616C00A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81362"/>
      </p:ext>
    </p:extLst>
  </p:cSld>
  <p:clrMapOvr>
    <a:masterClrMapping/>
  </p:clrMapOvr>
  <p:transition spd="slow">
    <p:push dir="u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1"/>
            <a:ext cx="10362526" cy="8702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1"/>
            <a:ext cx="10362526" cy="8702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B7DC33A-0C47-4501-9A35-FBB00B8E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569DB-F967-4249-9AF8-A1F3A3A30EDF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BE71B07-5C41-48D2-BDB4-3ECD71A8E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9512FC9-A5C1-4B60-A452-4AC39379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83BD6-F920-4763-8BFA-D943EE606F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53677"/>
      </p:ext>
    </p:extLst>
  </p:cSld>
  <p:clrMapOvr>
    <a:masterClrMapping/>
  </p:clrMapOvr>
  <p:transition spd="slow">
    <p:push dir="u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9" y="3362325"/>
            <a:ext cx="1031490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43" indent="0">
              <a:buNone/>
              <a:defRPr sz="4000" b="1"/>
            </a:lvl2pPr>
            <a:lvl3pPr marL="1828686" indent="0">
              <a:buNone/>
              <a:defRPr sz="3600" b="1"/>
            </a:lvl3pPr>
            <a:lvl4pPr marL="2743029" indent="0">
              <a:buNone/>
              <a:defRPr sz="3200" b="1"/>
            </a:lvl4pPr>
            <a:lvl5pPr marL="3657371" indent="0">
              <a:buNone/>
              <a:defRPr sz="3200" b="1"/>
            </a:lvl5pPr>
            <a:lvl6pPr marL="4571714" indent="0">
              <a:buNone/>
              <a:defRPr sz="3200" b="1"/>
            </a:lvl6pPr>
            <a:lvl7pPr marL="5486057" indent="0">
              <a:buNone/>
              <a:defRPr sz="3200" b="1"/>
            </a:lvl7pPr>
            <a:lvl8pPr marL="6400400" indent="0">
              <a:buNone/>
              <a:defRPr sz="3200" b="1"/>
            </a:lvl8pPr>
            <a:lvl9pPr marL="7314743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9" y="5010151"/>
            <a:ext cx="10314902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8" y="3362325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43" indent="0">
              <a:buNone/>
              <a:defRPr sz="4000" b="1"/>
            </a:lvl2pPr>
            <a:lvl3pPr marL="1828686" indent="0">
              <a:buNone/>
              <a:defRPr sz="3600" b="1"/>
            </a:lvl3pPr>
            <a:lvl4pPr marL="2743029" indent="0">
              <a:buNone/>
              <a:defRPr sz="3200" b="1"/>
            </a:lvl4pPr>
            <a:lvl5pPr marL="3657371" indent="0">
              <a:buNone/>
              <a:defRPr sz="3200" b="1"/>
            </a:lvl5pPr>
            <a:lvl6pPr marL="4571714" indent="0">
              <a:buNone/>
              <a:defRPr sz="3200" b="1"/>
            </a:lvl6pPr>
            <a:lvl7pPr marL="5486057" indent="0">
              <a:buNone/>
              <a:defRPr sz="3200" b="1"/>
            </a:lvl7pPr>
            <a:lvl8pPr marL="6400400" indent="0">
              <a:buNone/>
              <a:defRPr sz="3200" b="1"/>
            </a:lvl8pPr>
            <a:lvl9pPr marL="7314743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8" y="5010151"/>
            <a:ext cx="10365701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74716D-9EC5-44FB-BC45-925D34E5E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09724-BB86-4993-8A61-001210D0B8C0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5121D7-0E53-47FB-9378-821459F9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1D3118F-BABA-408B-8D54-4855133EE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1B343-FD04-4E1B-8DC1-AB2F87DAC3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63605"/>
      </p:ext>
    </p:extLst>
  </p:cSld>
  <p:clrMapOvr>
    <a:masterClrMapping/>
  </p:clrMapOvr>
  <p:transition spd="slow">
    <p:push dir="u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6127C0E-D502-43A4-BC73-760DE6B0E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49093D-3398-4686-A769-18CBAC713C5A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5DBC256-EA0D-4D21-BC9E-4202E1800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C5B2A8-20B0-419D-8CC6-029FB2628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B65567-C3D4-437E-88C3-DA2C35E038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7220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0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9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92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19.xml"/><Relationship Id="rId39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27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18.xml"/><Relationship Id="rId33" Type="http://schemas.openxmlformats.org/officeDocument/2006/relationships/slideLayout" Target="../slideLayouts/slideLayout126.xml"/><Relationship Id="rId38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29" Type="http://schemas.openxmlformats.org/officeDocument/2006/relationships/slideLayout" Target="../slideLayouts/slideLayout122.xml"/><Relationship Id="rId41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32" Type="http://schemas.openxmlformats.org/officeDocument/2006/relationships/slideLayout" Target="../slideLayouts/slideLayout125.xml"/><Relationship Id="rId37" Type="http://schemas.openxmlformats.org/officeDocument/2006/relationships/slideLayout" Target="../slideLayouts/slideLayout130.xml"/><Relationship Id="rId40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28" Type="http://schemas.openxmlformats.org/officeDocument/2006/relationships/slideLayout" Target="../slideLayouts/slideLayout121.xml"/><Relationship Id="rId36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31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Relationship Id="rId27" Type="http://schemas.openxmlformats.org/officeDocument/2006/relationships/slideLayout" Target="../slideLayouts/slideLayout120.xml"/><Relationship Id="rId30" Type="http://schemas.openxmlformats.org/officeDocument/2006/relationships/slideLayout" Target="../slideLayouts/slideLayout123.xml"/><Relationship Id="rId35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C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5964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0" r:id="rId8"/>
    <p:sldLayoutId id="2147483671" r:id="rId9"/>
    <p:sldLayoutId id="2147483668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67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transition spd="slow">
    <p:push dir="u"/>
  </p:transition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7226" userDrawn="1">
          <p15:clr>
            <a:srgbClr val="F26B43"/>
          </p15:clr>
        </p15:guide>
        <p15:guide id="4" pos="6772" userDrawn="1">
          <p15:clr>
            <a:srgbClr val="F26B43"/>
          </p15:clr>
        </p15:guide>
        <p15:guide id="5" pos="6319" userDrawn="1">
          <p15:clr>
            <a:srgbClr val="F26B43"/>
          </p15:clr>
        </p15:guide>
        <p15:guide id="6" pos="5865" userDrawn="1">
          <p15:clr>
            <a:srgbClr val="F26B43"/>
          </p15:clr>
        </p15:guide>
        <p15:guide id="7" pos="5412" userDrawn="1">
          <p15:clr>
            <a:srgbClr val="F26B43"/>
          </p15:clr>
        </p15:guide>
        <p15:guide id="8" pos="4958" userDrawn="1">
          <p15:clr>
            <a:srgbClr val="F26B43"/>
          </p15:clr>
        </p15:guide>
        <p15:guide id="9" pos="4504" userDrawn="1">
          <p15:clr>
            <a:srgbClr val="F26B43"/>
          </p15:clr>
        </p15:guide>
        <p15:guide id="10" pos="4051" userDrawn="1">
          <p15:clr>
            <a:srgbClr val="F26B43"/>
          </p15:clr>
        </p15:guide>
        <p15:guide id="11" pos="3597" userDrawn="1">
          <p15:clr>
            <a:srgbClr val="F26B43"/>
          </p15:clr>
        </p15:guide>
        <p15:guide id="12" pos="3144" userDrawn="1">
          <p15:clr>
            <a:srgbClr val="F26B43"/>
          </p15:clr>
        </p15:guide>
        <p15:guide id="13" pos="2690" userDrawn="1">
          <p15:clr>
            <a:srgbClr val="F26B43"/>
          </p15:clr>
        </p15:guide>
        <p15:guide id="14" pos="2236" userDrawn="1">
          <p15:clr>
            <a:srgbClr val="F26B43"/>
          </p15:clr>
        </p15:guide>
        <p15:guide id="15" pos="1783" userDrawn="1">
          <p15:clr>
            <a:srgbClr val="F26B43"/>
          </p15:clr>
        </p15:guide>
        <p15:guide id="16" pos="1329" userDrawn="1">
          <p15:clr>
            <a:srgbClr val="F26B43"/>
          </p15:clr>
        </p15:guide>
        <p15:guide id="17" pos="876" userDrawn="1">
          <p15:clr>
            <a:srgbClr val="F26B43"/>
          </p15:clr>
        </p15:guide>
        <p15:guide id="18" pos="422" userDrawn="1">
          <p15:clr>
            <a:srgbClr val="F26B43"/>
          </p15:clr>
        </p15:guide>
        <p15:guide id="19" pos="649" userDrawn="1">
          <p15:clr>
            <a:srgbClr val="F26B43"/>
          </p15:clr>
        </p15:guide>
        <p15:guide id="20" pos="8133" userDrawn="1">
          <p15:clr>
            <a:srgbClr val="F26B43"/>
          </p15:clr>
        </p15:guide>
        <p15:guide id="21" pos="8587" userDrawn="1">
          <p15:clr>
            <a:srgbClr val="F26B43"/>
          </p15:clr>
        </p15:guide>
        <p15:guide id="22" pos="9040" userDrawn="1">
          <p15:clr>
            <a:srgbClr val="F26B43"/>
          </p15:clr>
        </p15:guide>
        <p15:guide id="23" pos="9494" userDrawn="1">
          <p15:clr>
            <a:srgbClr val="F26B43"/>
          </p15:clr>
        </p15:guide>
        <p15:guide id="24" pos="9947" userDrawn="1">
          <p15:clr>
            <a:srgbClr val="F26B43"/>
          </p15:clr>
        </p15:guide>
        <p15:guide id="25" pos="10401" userDrawn="1">
          <p15:clr>
            <a:srgbClr val="F26B43"/>
          </p15:clr>
        </p15:guide>
        <p15:guide id="26" pos="10855" userDrawn="1">
          <p15:clr>
            <a:srgbClr val="F26B43"/>
          </p15:clr>
        </p15:guide>
        <p15:guide id="27" pos="11308" userDrawn="1">
          <p15:clr>
            <a:srgbClr val="F26B43"/>
          </p15:clr>
        </p15:guide>
        <p15:guide id="28" pos="11762" userDrawn="1">
          <p15:clr>
            <a:srgbClr val="F26B43"/>
          </p15:clr>
        </p15:guide>
        <p15:guide id="29" pos="12215" userDrawn="1">
          <p15:clr>
            <a:srgbClr val="F26B43"/>
          </p15:clr>
        </p15:guide>
        <p15:guide id="30" pos="12669" userDrawn="1">
          <p15:clr>
            <a:srgbClr val="F26B43"/>
          </p15:clr>
        </p15:guide>
        <p15:guide id="31" pos="13123" userDrawn="1">
          <p15:clr>
            <a:srgbClr val="F26B43"/>
          </p15:clr>
        </p15:guide>
        <p15:guide id="32" pos="13576" userDrawn="1">
          <p15:clr>
            <a:srgbClr val="F26B43"/>
          </p15:clr>
        </p15:guide>
        <p15:guide id="33" pos="14030" userDrawn="1">
          <p15:clr>
            <a:srgbClr val="F26B43"/>
          </p15:clr>
        </p15:guide>
        <p15:guide id="34" pos="14483" userDrawn="1">
          <p15:clr>
            <a:srgbClr val="F26B43"/>
          </p15:clr>
        </p15:guide>
        <p15:guide id="35" pos="14937" userDrawn="1">
          <p15:clr>
            <a:srgbClr val="F26B43"/>
          </p15:clr>
        </p15:guide>
        <p15:guide id="36" pos="14710" userDrawn="1">
          <p15:clr>
            <a:srgbClr val="F26B43"/>
          </p15:clr>
        </p15:guide>
        <p15:guide id="37" orient="horz" pos="3866" userDrawn="1">
          <p15:clr>
            <a:srgbClr val="F26B43"/>
          </p15:clr>
        </p15:guide>
        <p15:guide id="38" orient="horz" pos="3413" userDrawn="1">
          <p15:clr>
            <a:srgbClr val="F26B43"/>
          </p15:clr>
        </p15:guide>
        <p15:guide id="39" orient="horz" pos="2959" userDrawn="1">
          <p15:clr>
            <a:srgbClr val="F26B43"/>
          </p15:clr>
        </p15:guide>
        <p15:guide id="40" orient="horz" pos="2506" userDrawn="1">
          <p15:clr>
            <a:srgbClr val="F26B43"/>
          </p15:clr>
        </p15:guide>
        <p15:guide id="41" orient="horz" pos="2052" userDrawn="1">
          <p15:clr>
            <a:srgbClr val="F26B43"/>
          </p15:clr>
        </p15:guide>
        <p15:guide id="42" orient="horz" pos="1598" userDrawn="1">
          <p15:clr>
            <a:srgbClr val="F26B43"/>
          </p15:clr>
        </p15:guide>
        <p15:guide id="43" orient="horz" pos="1145" userDrawn="1">
          <p15:clr>
            <a:srgbClr val="F26B43"/>
          </p15:clr>
        </p15:guide>
        <p15:guide id="44" orient="horz" pos="691" userDrawn="1">
          <p15:clr>
            <a:srgbClr val="F26B43"/>
          </p15:clr>
        </p15:guide>
        <p15:guide id="45" orient="horz" pos="238" userDrawn="1">
          <p15:clr>
            <a:srgbClr val="F26B43"/>
          </p15:clr>
        </p15:guide>
        <p15:guide id="46" orient="horz" pos="464" userDrawn="1">
          <p15:clr>
            <a:srgbClr val="F26B43"/>
          </p15:clr>
        </p15:guide>
        <p15:guide id="47" orient="horz" pos="4774" userDrawn="1">
          <p15:clr>
            <a:srgbClr val="F26B43"/>
          </p15:clr>
        </p15:guide>
        <p15:guide id="48" orient="horz" pos="5227" userDrawn="1">
          <p15:clr>
            <a:srgbClr val="F26B43"/>
          </p15:clr>
        </p15:guide>
        <p15:guide id="49" orient="horz" pos="5681" userDrawn="1">
          <p15:clr>
            <a:srgbClr val="F26B43"/>
          </p15:clr>
        </p15:guide>
        <p15:guide id="50" orient="horz" pos="6134" userDrawn="1">
          <p15:clr>
            <a:srgbClr val="F26B43"/>
          </p15:clr>
        </p15:guide>
        <p15:guide id="51" orient="horz" pos="6588" userDrawn="1">
          <p15:clr>
            <a:srgbClr val="F26B43"/>
          </p15:clr>
        </p15:guide>
        <p15:guide id="52" orient="horz" pos="7042" userDrawn="1">
          <p15:clr>
            <a:srgbClr val="F26B43"/>
          </p15:clr>
        </p15:guide>
        <p15:guide id="53" orient="horz" pos="7495" userDrawn="1">
          <p15:clr>
            <a:srgbClr val="F26B43"/>
          </p15:clr>
        </p15:guide>
        <p15:guide id="54" orient="horz" pos="7949" userDrawn="1">
          <p15:clr>
            <a:srgbClr val="F26B43"/>
          </p15:clr>
        </p15:guide>
        <p15:guide id="55" orient="horz" pos="8176" userDrawn="1">
          <p15:clr>
            <a:srgbClr val="F26B43"/>
          </p15:clr>
        </p15:guide>
        <p15:guide id="56" orient="horz" pos="840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C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4A344B0-0A85-4985-B006-814187AC0E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76291" y="732369"/>
            <a:ext cx="21029831" cy="265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7057A-EC13-4E3C-B3E1-DF123D916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291" y="3653368"/>
            <a:ext cx="21029831" cy="8699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A3D65-89E7-4EE5-908F-F9717857A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291" y="12712703"/>
            <a:ext cx="5486043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24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AC4E76D-7CB7-4A14-BD6C-DF912DE1EE30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2C163-B47B-4856-8DBA-0BA5BC0A1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6675" y="12712703"/>
            <a:ext cx="8229064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80ADE-8B36-4D63-BF68-C3CCCC82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0079" y="12712703"/>
            <a:ext cx="5486043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24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A832D7E-14F4-4B4B-A1E6-56D44B937A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7" name="Graphic 680">
            <a:extLst>
              <a:ext uri="{FF2B5EF4-FFF2-40B4-BE49-F238E27FC236}">
                <a16:creationId xmlns:a16="http://schemas.microsoft.com/office/drawing/2014/main" id="{0540B119-83B7-4B2C-BB82-8F596FFD3DDB}"/>
              </a:ext>
            </a:extLst>
          </p:cNvPr>
          <p:cNvGrpSpPr/>
          <p:nvPr userDrawn="1"/>
        </p:nvGrpSpPr>
        <p:grpSpPr>
          <a:xfrm>
            <a:off x="9617145" y="4338700"/>
            <a:ext cx="20290557" cy="11564061"/>
            <a:chOff x="6332130" y="3081635"/>
            <a:chExt cx="7575180" cy="4316991"/>
          </a:xfrm>
          <a:gradFill>
            <a:gsLst>
              <a:gs pos="0">
                <a:srgbClr val="2C4BE9">
                  <a:alpha val="5000"/>
                </a:srgbClr>
              </a:gs>
              <a:gs pos="83000">
                <a:srgbClr val="B906EF">
                  <a:alpha val="0"/>
                </a:srgbClr>
              </a:gs>
            </a:gsLst>
            <a:lin ang="13500000" scaled="0"/>
          </a:gradFill>
        </p:grpSpPr>
        <p:sp>
          <p:nvSpPr>
            <p:cNvPr id="8" name="Freeform: Shape 726">
              <a:extLst>
                <a:ext uri="{FF2B5EF4-FFF2-40B4-BE49-F238E27FC236}">
                  <a16:creationId xmlns:a16="http://schemas.microsoft.com/office/drawing/2014/main" id="{64C466C7-9806-4ABA-B051-C26B0FA71E6E}"/>
                </a:ext>
              </a:extLst>
            </p:cNvPr>
            <p:cNvSpPr/>
            <p:nvPr/>
          </p:nvSpPr>
          <p:spPr>
            <a:xfrm>
              <a:off x="6332130" y="3081635"/>
              <a:ext cx="7575180" cy="4316991"/>
            </a:xfrm>
            <a:custGeom>
              <a:avLst/>
              <a:gdLst>
                <a:gd name="connsiteX0" fmla="*/ 7575181 w 7575180"/>
                <a:gd name="connsiteY0" fmla="*/ 4316992 h 4316991"/>
                <a:gd name="connsiteX1" fmla="*/ 0 w 7575180"/>
                <a:gd name="connsiteY1" fmla="*/ 4316992 h 4316991"/>
                <a:gd name="connsiteX2" fmla="*/ 0 w 7575180"/>
                <a:gd name="connsiteY2" fmla="*/ 0 h 4316991"/>
                <a:gd name="connsiteX3" fmla="*/ 7575181 w 7575180"/>
                <a:gd name="connsiteY3" fmla="*/ 0 h 4316991"/>
                <a:gd name="connsiteX4" fmla="*/ 7575181 w 7575180"/>
                <a:gd name="connsiteY4" fmla="*/ 4316992 h 4316991"/>
                <a:gd name="connsiteX5" fmla="*/ 7302 w 7575180"/>
                <a:gd name="connsiteY5" fmla="*/ 4309690 h 4316991"/>
                <a:gd name="connsiteX6" fmla="*/ 7567879 w 7575180"/>
                <a:gd name="connsiteY6" fmla="*/ 4309690 h 4316991"/>
                <a:gd name="connsiteX7" fmla="*/ 7567879 w 7575180"/>
                <a:gd name="connsiteY7" fmla="*/ 7302 h 4316991"/>
                <a:gd name="connsiteX8" fmla="*/ 7302 w 7575180"/>
                <a:gd name="connsiteY8" fmla="*/ 7302 h 4316991"/>
                <a:gd name="connsiteX9" fmla="*/ 7302 w 7575180"/>
                <a:gd name="connsiteY9" fmla="*/ 4309690 h 431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75180" h="4316991">
                  <a:moveTo>
                    <a:pt x="7575181" y="4316992"/>
                  </a:moveTo>
                  <a:lnTo>
                    <a:pt x="0" y="4316992"/>
                  </a:lnTo>
                  <a:lnTo>
                    <a:pt x="0" y="0"/>
                  </a:lnTo>
                  <a:lnTo>
                    <a:pt x="7575181" y="0"/>
                  </a:lnTo>
                  <a:lnTo>
                    <a:pt x="7575181" y="4316992"/>
                  </a:lnTo>
                  <a:close/>
                  <a:moveTo>
                    <a:pt x="7302" y="4309690"/>
                  </a:moveTo>
                  <a:lnTo>
                    <a:pt x="7567879" y="4309690"/>
                  </a:lnTo>
                  <a:lnTo>
                    <a:pt x="7567879" y="7302"/>
                  </a:lnTo>
                  <a:lnTo>
                    <a:pt x="7302" y="7302"/>
                  </a:lnTo>
                  <a:lnTo>
                    <a:pt x="7302" y="4309690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9" name="Freeform: Shape 727">
              <a:extLst>
                <a:ext uri="{FF2B5EF4-FFF2-40B4-BE49-F238E27FC236}">
                  <a16:creationId xmlns:a16="http://schemas.microsoft.com/office/drawing/2014/main" id="{1A1CC3D1-2315-49F6-A108-EE51030B467C}"/>
                </a:ext>
              </a:extLst>
            </p:cNvPr>
            <p:cNvSpPr/>
            <p:nvPr/>
          </p:nvSpPr>
          <p:spPr>
            <a:xfrm>
              <a:off x="6335050" y="6852430"/>
              <a:ext cx="7567878" cy="7302"/>
            </a:xfrm>
            <a:custGeom>
              <a:avLst/>
              <a:gdLst>
                <a:gd name="connsiteX0" fmla="*/ 0 w 7567878"/>
                <a:gd name="connsiteY0" fmla="*/ 0 h 7302"/>
                <a:gd name="connsiteX1" fmla="*/ 7567879 w 7567878"/>
                <a:gd name="connsiteY1" fmla="*/ 0 h 7302"/>
                <a:gd name="connsiteX2" fmla="*/ 7567879 w 7567878"/>
                <a:gd name="connsiteY2" fmla="*/ 7302 h 7302"/>
                <a:gd name="connsiteX3" fmla="*/ 0 w 7567878"/>
                <a:gd name="connsiteY3" fmla="*/ 7302 h 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7878" h="7302">
                  <a:moveTo>
                    <a:pt x="0" y="0"/>
                  </a:moveTo>
                  <a:lnTo>
                    <a:pt x="7567879" y="0"/>
                  </a:lnTo>
                  <a:lnTo>
                    <a:pt x="7567879" y="7302"/>
                  </a:lnTo>
                  <a:lnTo>
                    <a:pt x="0" y="7302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10" name="Freeform: Shape 728">
              <a:extLst>
                <a:ext uri="{FF2B5EF4-FFF2-40B4-BE49-F238E27FC236}">
                  <a16:creationId xmlns:a16="http://schemas.microsoft.com/office/drawing/2014/main" id="{385D3D83-194F-4EFE-B5B5-7FC7DFC212A5}"/>
                </a:ext>
              </a:extLst>
            </p:cNvPr>
            <p:cNvSpPr/>
            <p:nvPr/>
          </p:nvSpPr>
          <p:spPr>
            <a:xfrm>
              <a:off x="6335050" y="6313536"/>
              <a:ext cx="7567878" cy="7302"/>
            </a:xfrm>
            <a:custGeom>
              <a:avLst/>
              <a:gdLst>
                <a:gd name="connsiteX0" fmla="*/ 0 w 7567878"/>
                <a:gd name="connsiteY0" fmla="*/ 0 h 7302"/>
                <a:gd name="connsiteX1" fmla="*/ 7567879 w 7567878"/>
                <a:gd name="connsiteY1" fmla="*/ 0 h 7302"/>
                <a:gd name="connsiteX2" fmla="*/ 7567879 w 7567878"/>
                <a:gd name="connsiteY2" fmla="*/ 7302 h 7302"/>
                <a:gd name="connsiteX3" fmla="*/ 0 w 7567878"/>
                <a:gd name="connsiteY3" fmla="*/ 7302 h 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7878" h="7302">
                  <a:moveTo>
                    <a:pt x="0" y="0"/>
                  </a:moveTo>
                  <a:lnTo>
                    <a:pt x="7567879" y="0"/>
                  </a:lnTo>
                  <a:lnTo>
                    <a:pt x="7567879" y="7302"/>
                  </a:lnTo>
                  <a:lnTo>
                    <a:pt x="0" y="7302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11" name="Freeform: Shape 729">
              <a:extLst>
                <a:ext uri="{FF2B5EF4-FFF2-40B4-BE49-F238E27FC236}">
                  <a16:creationId xmlns:a16="http://schemas.microsoft.com/office/drawing/2014/main" id="{88A22D4C-F04B-4DB6-8226-D9D72069D60E}"/>
                </a:ext>
              </a:extLst>
            </p:cNvPr>
            <p:cNvSpPr/>
            <p:nvPr/>
          </p:nvSpPr>
          <p:spPr>
            <a:xfrm>
              <a:off x="6335050" y="5774643"/>
              <a:ext cx="7567878" cy="7302"/>
            </a:xfrm>
            <a:custGeom>
              <a:avLst/>
              <a:gdLst>
                <a:gd name="connsiteX0" fmla="*/ 0 w 7567878"/>
                <a:gd name="connsiteY0" fmla="*/ 0 h 7302"/>
                <a:gd name="connsiteX1" fmla="*/ 7567879 w 7567878"/>
                <a:gd name="connsiteY1" fmla="*/ 0 h 7302"/>
                <a:gd name="connsiteX2" fmla="*/ 7567879 w 7567878"/>
                <a:gd name="connsiteY2" fmla="*/ 7302 h 7302"/>
                <a:gd name="connsiteX3" fmla="*/ 0 w 7567878"/>
                <a:gd name="connsiteY3" fmla="*/ 7302 h 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7878" h="7302">
                  <a:moveTo>
                    <a:pt x="0" y="0"/>
                  </a:moveTo>
                  <a:lnTo>
                    <a:pt x="7567879" y="0"/>
                  </a:lnTo>
                  <a:lnTo>
                    <a:pt x="7567879" y="7302"/>
                  </a:lnTo>
                  <a:lnTo>
                    <a:pt x="0" y="7302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12" name="Freeform: Shape 730">
              <a:extLst>
                <a:ext uri="{FF2B5EF4-FFF2-40B4-BE49-F238E27FC236}">
                  <a16:creationId xmlns:a16="http://schemas.microsoft.com/office/drawing/2014/main" id="{A07675FD-7021-4E7F-9C96-5F311503F336}"/>
                </a:ext>
              </a:extLst>
            </p:cNvPr>
            <p:cNvSpPr/>
            <p:nvPr/>
          </p:nvSpPr>
          <p:spPr>
            <a:xfrm>
              <a:off x="6335050" y="5237209"/>
              <a:ext cx="7567878" cy="7302"/>
            </a:xfrm>
            <a:custGeom>
              <a:avLst/>
              <a:gdLst>
                <a:gd name="connsiteX0" fmla="*/ 0 w 7567878"/>
                <a:gd name="connsiteY0" fmla="*/ 0 h 7302"/>
                <a:gd name="connsiteX1" fmla="*/ 7567879 w 7567878"/>
                <a:gd name="connsiteY1" fmla="*/ 0 h 7302"/>
                <a:gd name="connsiteX2" fmla="*/ 7567879 w 7567878"/>
                <a:gd name="connsiteY2" fmla="*/ 7302 h 7302"/>
                <a:gd name="connsiteX3" fmla="*/ 0 w 7567878"/>
                <a:gd name="connsiteY3" fmla="*/ 7302 h 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7878" h="7302">
                  <a:moveTo>
                    <a:pt x="0" y="0"/>
                  </a:moveTo>
                  <a:lnTo>
                    <a:pt x="7567879" y="0"/>
                  </a:lnTo>
                  <a:lnTo>
                    <a:pt x="7567879" y="7302"/>
                  </a:lnTo>
                  <a:lnTo>
                    <a:pt x="0" y="7302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13" name="Freeform: Shape 731">
              <a:extLst>
                <a:ext uri="{FF2B5EF4-FFF2-40B4-BE49-F238E27FC236}">
                  <a16:creationId xmlns:a16="http://schemas.microsoft.com/office/drawing/2014/main" id="{2C08C989-12EB-418C-AF9D-C7E2639DF920}"/>
                </a:ext>
              </a:extLst>
            </p:cNvPr>
            <p:cNvSpPr/>
            <p:nvPr/>
          </p:nvSpPr>
          <p:spPr>
            <a:xfrm>
              <a:off x="6335050" y="4698316"/>
              <a:ext cx="7567878" cy="7302"/>
            </a:xfrm>
            <a:custGeom>
              <a:avLst/>
              <a:gdLst>
                <a:gd name="connsiteX0" fmla="*/ 0 w 7567878"/>
                <a:gd name="connsiteY0" fmla="*/ 0 h 7302"/>
                <a:gd name="connsiteX1" fmla="*/ 7567879 w 7567878"/>
                <a:gd name="connsiteY1" fmla="*/ 0 h 7302"/>
                <a:gd name="connsiteX2" fmla="*/ 7567879 w 7567878"/>
                <a:gd name="connsiteY2" fmla="*/ 7302 h 7302"/>
                <a:gd name="connsiteX3" fmla="*/ 0 w 7567878"/>
                <a:gd name="connsiteY3" fmla="*/ 7302 h 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7878" h="7302">
                  <a:moveTo>
                    <a:pt x="0" y="0"/>
                  </a:moveTo>
                  <a:lnTo>
                    <a:pt x="7567879" y="0"/>
                  </a:lnTo>
                  <a:lnTo>
                    <a:pt x="7567879" y="7302"/>
                  </a:lnTo>
                  <a:lnTo>
                    <a:pt x="0" y="7302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14" name="Freeform: Shape 732">
              <a:extLst>
                <a:ext uri="{FF2B5EF4-FFF2-40B4-BE49-F238E27FC236}">
                  <a16:creationId xmlns:a16="http://schemas.microsoft.com/office/drawing/2014/main" id="{24AB43FE-1827-47E3-8D02-FC87A78AB389}"/>
                </a:ext>
              </a:extLst>
            </p:cNvPr>
            <p:cNvSpPr/>
            <p:nvPr/>
          </p:nvSpPr>
          <p:spPr>
            <a:xfrm>
              <a:off x="6335050" y="4159422"/>
              <a:ext cx="7567878" cy="7302"/>
            </a:xfrm>
            <a:custGeom>
              <a:avLst/>
              <a:gdLst>
                <a:gd name="connsiteX0" fmla="*/ 0 w 7567878"/>
                <a:gd name="connsiteY0" fmla="*/ 0 h 7302"/>
                <a:gd name="connsiteX1" fmla="*/ 7567879 w 7567878"/>
                <a:gd name="connsiteY1" fmla="*/ 0 h 7302"/>
                <a:gd name="connsiteX2" fmla="*/ 7567879 w 7567878"/>
                <a:gd name="connsiteY2" fmla="*/ 7302 h 7302"/>
                <a:gd name="connsiteX3" fmla="*/ 0 w 7567878"/>
                <a:gd name="connsiteY3" fmla="*/ 7302 h 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7878" h="7302">
                  <a:moveTo>
                    <a:pt x="0" y="0"/>
                  </a:moveTo>
                  <a:lnTo>
                    <a:pt x="7567879" y="0"/>
                  </a:lnTo>
                  <a:lnTo>
                    <a:pt x="7567879" y="7302"/>
                  </a:lnTo>
                  <a:lnTo>
                    <a:pt x="0" y="7302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15" name="Freeform: Shape 733">
              <a:extLst>
                <a:ext uri="{FF2B5EF4-FFF2-40B4-BE49-F238E27FC236}">
                  <a16:creationId xmlns:a16="http://schemas.microsoft.com/office/drawing/2014/main" id="{7AEE040A-8001-4572-9D7F-86BCE8D93B7C}"/>
                </a:ext>
              </a:extLst>
            </p:cNvPr>
            <p:cNvSpPr/>
            <p:nvPr/>
          </p:nvSpPr>
          <p:spPr>
            <a:xfrm>
              <a:off x="6335050" y="3620528"/>
              <a:ext cx="7567878" cy="7302"/>
            </a:xfrm>
            <a:custGeom>
              <a:avLst/>
              <a:gdLst>
                <a:gd name="connsiteX0" fmla="*/ 0 w 7567878"/>
                <a:gd name="connsiteY0" fmla="*/ 0 h 7302"/>
                <a:gd name="connsiteX1" fmla="*/ 7567879 w 7567878"/>
                <a:gd name="connsiteY1" fmla="*/ 0 h 7302"/>
                <a:gd name="connsiteX2" fmla="*/ 7567879 w 7567878"/>
                <a:gd name="connsiteY2" fmla="*/ 7302 h 7302"/>
                <a:gd name="connsiteX3" fmla="*/ 0 w 7567878"/>
                <a:gd name="connsiteY3" fmla="*/ 7302 h 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7878" h="7302">
                  <a:moveTo>
                    <a:pt x="0" y="0"/>
                  </a:moveTo>
                  <a:lnTo>
                    <a:pt x="7567879" y="0"/>
                  </a:lnTo>
                  <a:lnTo>
                    <a:pt x="7567879" y="7302"/>
                  </a:lnTo>
                  <a:lnTo>
                    <a:pt x="0" y="7302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16" name="Freeform: Shape 734">
              <a:extLst>
                <a:ext uri="{FF2B5EF4-FFF2-40B4-BE49-F238E27FC236}">
                  <a16:creationId xmlns:a16="http://schemas.microsoft.com/office/drawing/2014/main" id="{CC796F97-669B-4B23-A43E-438D315D4D25}"/>
                </a:ext>
              </a:extLst>
            </p:cNvPr>
            <p:cNvSpPr/>
            <p:nvPr/>
          </p:nvSpPr>
          <p:spPr>
            <a:xfrm>
              <a:off x="13318762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17" name="Freeform: Shape 735">
              <a:extLst>
                <a:ext uri="{FF2B5EF4-FFF2-40B4-BE49-F238E27FC236}">
                  <a16:creationId xmlns:a16="http://schemas.microsoft.com/office/drawing/2014/main" id="{C6F4444C-9588-45FE-849F-5219CFCF82D1}"/>
                </a:ext>
              </a:extLst>
            </p:cNvPr>
            <p:cNvSpPr/>
            <p:nvPr/>
          </p:nvSpPr>
          <p:spPr>
            <a:xfrm>
              <a:off x="12736056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18" name="Freeform: Shape 736">
              <a:extLst>
                <a:ext uri="{FF2B5EF4-FFF2-40B4-BE49-F238E27FC236}">
                  <a16:creationId xmlns:a16="http://schemas.microsoft.com/office/drawing/2014/main" id="{3BBFCD1D-7F23-46F8-9C49-63CDD1071F32}"/>
                </a:ext>
              </a:extLst>
            </p:cNvPr>
            <p:cNvSpPr/>
            <p:nvPr/>
          </p:nvSpPr>
          <p:spPr>
            <a:xfrm>
              <a:off x="12153350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19" name="Freeform: Shape 737">
              <a:extLst>
                <a:ext uri="{FF2B5EF4-FFF2-40B4-BE49-F238E27FC236}">
                  <a16:creationId xmlns:a16="http://schemas.microsoft.com/office/drawing/2014/main" id="{1AC7AFAA-05D8-4AE8-8556-889B472ABE7A}"/>
                </a:ext>
              </a:extLst>
            </p:cNvPr>
            <p:cNvSpPr/>
            <p:nvPr/>
          </p:nvSpPr>
          <p:spPr>
            <a:xfrm>
              <a:off x="11572104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20" name="Freeform: Shape 738">
              <a:extLst>
                <a:ext uri="{FF2B5EF4-FFF2-40B4-BE49-F238E27FC236}">
                  <a16:creationId xmlns:a16="http://schemas.microsoft.com/office/drawing/2014/main" id="{9AF9FA4A-C457-4C02-9C1C-2878C8316E08}"/>
                </a:ext>
              </a:extLst>
            </p:cNvPr>
            <p:cNvSpPr/>
            <p:nvPr/>
          </p:nvSpPr>
          <p:spPr>
            <a:xfrm>
              <a:off x="10989398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21" name="Freeform: Shape 739">
              <a:extLst>
                <a:ext uri="{FF2B5EF4-FFF2-40B4-BE49-F238E27FC236}">
                  <a16:creationId xmlns:a16="http://schemas.microsoft.com/office/drawing/2014/main" id="{1311D9C5-F313-4B31-A336-FC7E614FB461}"/>
                </a:ext>
              </a:extLst>
            </p:cNvPr>
            <p:cNvSpPr/>
            <p:nvPr/>
          </p:nvSpPr>
          <p:spPr>
            <a:xfrm>
              <a:off x="10406692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22" name="Freeform: Shape 740">
              <a:extLst>
                <a:ext uri="{FF2B5EF4-FFF2-40B4-BE49-F238E27FC236}">
                  <a16:creationId xmlns:a16="http://schemas.microsoft.com/office/drawing/2014/main" id="{4CF4F191-5974-4AB7-B574-E211141F9890}"/>
                </a:ext>
              </a:extLst>
            </p:cNvPr>
            <p:cNvSpPr/>
            <p:nvPr/>
          </p:nvSpPr>
          <p:spPr>
            <a:xfrm>
              <a:off x="9825446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23" name="Freeform: Shape 741">
              <a:extLst>
                <a:ext uri="{FF2B5EF4-FFF2-40B4-BE49-F238E27FC236}">
                  <a16:creationId xmlns:a16="http://schemas.microsoft.com/office/drawing/2014/main" id="{C8B2F20F-D06C-4FAB-9A8D-238DC70060DF}"/>
                </a:ext>
              </a:extLst>
            </p:cNvPr>
            <p:cNvSpPr/>
            <p:nvPr/>
          </p:nvSpPr>
          <p:spPr>
            <a:xfrm>
              <a:off x="9242740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24" name="Freeform: Shape 742">
              <a:extLst>
                <a:ext uri="{FF2B5EF4-FFF2-40B4-BE49-F238E27FC236}">
                  <a16:creationId xmlns:a16="http://schemas.microsoft.com/office/drawing/2014/main" id="{2D8F3B81-64E5-4B96-A487-C7ED93DB5372}"/>
                </a:ext>
              </a:extLst>
            </p:cNvPr>
            <p:cNvSpPr/>
            <p:nvPr/>
          </p:nvSpPr>
          <p:spPr>
            <a:xfrm>
              <a:off x="8661494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25" name="Freeform: Shape 743">
              <a:extLst>
                <a:ext uri="{FF2B5EF4-FFF2-40B4-BE49-F238E27FC236}">
                  <a16:creationId xmlns:a16="http://schemas.microsoft.com/office/drawing/2014/main" id="{971C5389-FFA2-4164-8118-DD46707DA896}"/>
                </a:ext>
              </a:extLst>
            </p:cNvPr>
            <p:cNvSpPr/>
            <p:nvPr/>
          </p:nvSpPr>
          <p:spPr>
            <a:xfrm>
              <a:off x="8078788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26" name="Freeform: Shape 744">
              <a:extLst>
                <a:ext uri="{FF2B5EF4-FFF2-40B4-BE49-F238E27FC236}">
                  <a16:creationId xmlns:a16="http://schemas.microsoft.com/office/drawing/2014/main" id="{0C823453-92A9-4034-8AE0-3C9EA4736F30}"/>
                </a:ext>
              </a:extLst>
            </p:cNvPr>
            <p:cNvSpPr/>
            <p:nvPr/>
          </p:nvSpPr>
          <p:spPr>
            <a:xfrm>
              <a:off x="7496082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27" name="Freeform: Shape 745">
              <a:extLst>
                <a:ext uri="{FF2B5EF4-FFF2-40B4-BE49-F238E27FC236}">
                  <a16:creationId xmlns:a16="http://schemas.microsoft.com/office/drawing/2014/main" id="{9CBE4868-2F48-41C1-9634-C752EEEB75AA}"/>
                </a:ext>
              </a:extLst>
            </p:cNvPr>
            <p:cNvSpPr/>
            <p:nvPr/>
          </p:nvSpPr>
          <p:spPr>
            <a:xfrm>
              <a:off x="6914836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</p:grpSp>
      <p:sp>
        <p:nvSpPr>
          <p:cNvPr id="29" name="Google Shape;769;p22">
            <a:extLst>
              <a:ext uri="{FF2B5EF4-FFF2-40B4-BE49-F238E27FC236}">
                <a16:creationId xmlns:a16="http://schemas.microsoft.com/office/drawing/2014/main" id="{9CB777C8-611A-4943-A42A-9F6366F5C357}"/>
              </a:ext>
            </a:extLst>
          </p:cNvPr>
          <p:cNvSpPr/>
          <p:nvPr userDrawn="1"/>
        </p:nvSpPr>
        <p:spPr>
          <a:xfrm>
            <a:off x="23442674" y="478368"/>
            <a:ext cx="507967" cy="50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32" y="0"/>
                </a:moveTo>
                <a:cubicBezTo>
                  <a:pt x="16743" y="0"/>
                  <a:pt x="21600" y="4857"/>
                  <a:pt x="21600" y="10832"/>
                </a:cubicBezTo>
                <a:cubicBezTo>
                  <a:pt x="21600" y="16775"/>
                  <a:pt x="16775" y="21600"/>
                  <a:pt x="10832" y="21600"/>
                </a:cubicBezTo>
                <a:cubicBezTo>
                  <a:pt x="4857" y="21600"/>
                  <a:pt x="0" y="16775"/>
                  <a:pt x="0" y="10832"/>
                </a:cubicBezTo>
                <a:cubicBezTo>
                  <a:pt x="0" y="4857"/>
                  <a:pt x="4857" y="0"/>
                  <a:pt x="10832" y="0"/>
                </a:cubicBezTo>
                <a:close/>
                <a:moveTo>
                  <a:pt x="13484" y="4505"/>
                </a:moveTo>
                <a:lnTo>
                  <a:pt x="11727" y="4505"/>
                </a:lnTo>
                <a:cubicBezTo>
                  <a:pt x="9905" y="4505"/>
                  <a:pt x="9075" y="5272"/>
                  <a:pt x="9011" y="6774"/>
                </a:cubicBezTo>
                <a:lnTo>
                  <a:pt x="9011" y="9011"/>
                </a:lnTo>
                <a:lnTo>
                  <a:pt x="7221" y="9011"/>
                </a:lnTo>
                <a:lnTo>
                  <a:pt x="7221" y="10832"/>
                </a:lnTo>
                <a:lnTo>
                  <a:pt x="9011" y="10832"/>
                </a:lnTo>
                <a:lnTo>
                  <a:pt x="9011" y="17095"/>
                </a:lnTo>
                <a:lnTo>
                  <a:pt x="11695" y="17095"/>
                </a:lnTo>
                <a:lnTo>
                  <a:pt x="11695" y="10832"/>
                </a:lnTo>
                <a:lnTo>
                  <a:pt x="13292" y="10832"/>
                </a:lnTo>
                <a:lnTo>
                  <a:pt x="13484" y="9011"/>
                </a:lnTo>
                <a:lnTo>
                  <a:pt x="11695" y="9011"/>
                </a:lnTo>
                <a:lnTo>
                  <a:pt x="11695" y="7924"/>
                </a:lnTo>
                <a:cubicBezTo>
                  <a:pt x="11695" y="7445"/>
                  <a:pt x="11759" y="7253"/>
                  <a:pt x="12174" y="7221"/>
                </a:cubicBezTo>
                <a:lnTo>
                  <a:pt x="13484" y="7221"/>
                </a:lnTo>
                <a:lnTo>
                  <a:pt x="13484" y="4505"/>
                </a:lnTo>
                <a:close/>
              </a:path>
            </a:pathLst>
          </a:custGeom>
          <a:gradFill>
            <a:gsLst>
              <a:gs pos="0">
                <a:srgbClr val="2C4BE9"/>
              </a:gs>
              <a:gs pos="100000">
                <a:srgbClr val="B906EF"/>
              </a:gs>
            </a:gsLst>
            <a:lin ang="2700000" scaled="0"/>
          </a:gradFill>
          <a:ln>
            <a:noFill/>
          </a:ln>
        </p:spPr>
        <p:txBody>
          <a:bodyPr spcFirstLastPara="1"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770;p22">
            <a:extLst>
              <a:ext uri="{FF2B5EF4-FFF2-40B4-BE49-F238E27FC236}">
                <a16:creationId xmlns:a16="http://schemas.microsoft.com/office/drawing/2014/main" id="{FA6A56B0-91B0-4F0E-8200-749265C2AB28}"/>
              </a:ext>
            </a:extLst>
          </p:cNvPr>
          <p:cNvSpPr/>
          <p:nvPr userDrawn="1"/>
        </p:nvSpPr>
        <p:spPr>
          <a:xfrm>
            <a:off x="21770618" y="478368"/>
            <a:ext cx="507967" cy="50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32" y="0"/>
                </a:moveTo>
                <a:cubicBezTo>
                  <a:pt x="16743" y="0"/>
                  <a:pt x="21600" y="4857"/>
                  <a:pt x="21600" y="10832"/>
                </a:cubicBezTo>
                <a:cubicBezTo>
                  <a:pt x="21600" y="16775"/>
                  <a:pt x="16775" y="21600"/>
                  <a:pt x="10832" y="21600"/>
                </a:cubicBezTo>
                <a:cubicBezTo>
                  <a:pt x="4857" y="21600"/>
                  <a:pt x="0" y="16775"/>
                  <a:pt x="0" y="10832"/>
                </a:cubicBezTo>
                <a:cubicBezTo>
                  <a:pt x="0" y="4857"/>
                  <a:pt x="4857" y="0"/>
                  <a:pt x="10832" y="0"/>
                </a:cubicBezTo>
                <a:close/>
                <a:moveTo>
                  <a:pt x="9011" y="9011"/>
                </a:moveTo>
                <a:lnTo>
                  <a:pt x="7221" y="9011"/>
                </a:lnTo>
                <a:lnTo>
                  <a:pt x="7221" y="14379"/>
                </a:lnTo>
                <a:lnTo>
                  <a:pt x="9011" y="14379"/>
                </a:lnTo>
                <a:lnTo>
                  <a:pt x="9011" y="9011"/>
                </a:lnTo>
                <a:close/>
                <a:moveTo>
                  <a:pt x="15305" y="11375"/>
                </a:moveTo>
                <a:cubicBezTo>
                  <a:pt x="15305" y="8499"/>
                  <a:pt x="12589" y="8531"/>
                  <a:pt x="11727" y="9905"/>
                </a:cubicBezTo>
                <a:lnTo>
                  <a:pt x="11695" y="10001"/>
                </a:lnTo>
                <a:lnTo>
                  <a:pt x="11695" y="9011"/>
                </a:lnTo>
                <a:lnTo>
                  <a:pt x="9905" y="9011"/>
                </a:lnTo>
                <a:lnTo>
                  <a:pt x="9905" y="14379"/>
                </a:lnTo>
                <a:lnTo>
                  <a:pt x="11695" y="14379"/>
                </a:lnTo>
                <a:lnTo>
                  <a:pt x="11695" y="11822"/>
                </a:lnTo>
                <a:cubicBezTo>
                  <a:pt x="11695" y="10353"/>
                  <a:pt x="13388" y="10161"/>
                  <a:pt x="13484" y="11663"/>
                </a:cubicBezTo>
                <a:lnTo>
                  <a:pt x="13484" y="14379"/>
                </a:lnTo>
                <a:lnTo>
                  <a:pt x="15305" y="14379"/>
                </a:lnTo>
                <a:lnTo>
                  <a:pt x="15305" y="11375"/>
                </a:lnTo>
                <a:close/>
                <a:moveTo>
                  <a:pt x="8116" y="6199"/>
                </a:moveTo>
                <a:cubicBezTo>
                  <a:pt x="7573" y="6199"/>
                  <a:pt x="7125" y="6646"/>
                  <a:pt x="7125" y="7221"/>
                </a:cubicBezTo>
                <a:cubicBezTo>
                  <a:pt x="7125" y="7764"/>
                  <a:pt x="7573" y="8212"/>
                  <a:pt x="8116" y="8212"/>
                </a:cubicBezTo>
                <a:cubicBezTo>
                  <a:pt x="8659" y="8212"/>
                  <a:pt x="9107" y="7764"/>
                  <a:pt x="9107" y="7221"/>
                </a:cubicBezTo>
                <a:cubicBezTo>
                  <a:pt x="9107" y="6646"/>
                  <a:pt x="8659" y="6199"/>
                  <a:pt x="8116" y="6199"/>
                </a:cubicBezTo>
                <a:close/>
              </a:path>
            </a:pathLst>
          </a:custGeom>
          <a:gradFill>
            <a:gsLst>
              <a:gs pos="0">
                <a:srgbClr val="2C4BE9"/>
              </a:gs>
              <a:gs pos="100000">
                <a:srgbClr val="B906EF"/>
              </a:gs>
            </a:gsLst>
            <a:lin ang="2700000" scaled="0"/>
          </a:gradFill>
          <a:ln>
            <a:noFill/>
          </a:ln>
        </p:spPr>
        <p:txBody>
          <a:bodyPr spcFirstLastPara="1"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771;p22">
            <a:extLst>
              <a:ext uri="{FF2B5EF4-FFF2-40B4-BE49-F238E27FC236}">
                <a16:creationId xmlns:a16="http://schemas.microsoft.com/office/drawing/2014/main" id="{A73FD9F2-FCC4-48B9-9614-620573B1D801}"/>
              </a:ext>
            </a:extLst>
          </p:cNvPr>
          <p:cNvSpPr/>
          <p:nvPr userDrawn="1"/>
        </p:nvSpPr>
        <p:spPr>
          <a:xfrm>
            <a:off x="22604529" y="478368"/>
            <a:ext cx="507967" cy="50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32" y="0"/>
                </a:moveTo>
                <a:cubicBezTo>
                  <a:pt x="16743" y="0"/>
                  <a:pt x="21600" y="4857"/>
                  <a:pt x="21600" y="10832"/>
                </a:cubicBezTo>
                <a:cubicBezTo>
                  <a:pt x="21600" y="16775"/>
                  <a:pt x="16775" y="21600"/>
                  <a:pt x="10832" y="21600"/>
                </a:cubicBezTo>
                <a:cubicBezTo>
                  <a:pt x="4857" y="21600"/>
                  <a:pt x="0" y="16775"/>
                  <a:pt x="0" y="10832"/>
                </a:cubicBezTo>
                <a:cubicBezTo>
                  <a:pt x="0" y="4857"/>
                  <a:pt x="4857" y="0"/>
                  <a:pt x="10832" y="0"/>
                </a:cubicBezTo>
                <a:close/>
                <a:moveTo>
                  <a:pt x="13676" y="6135"/>
                </a:moveTo>
                <a:cubicBezTo>
                  <a:pt x="11982" y="6135"/>
                  <a:pt x="10800" y="7701"/>
                  <a:pt x="11151" y="9330"/>
                </a:cubicBezTo>
                <a:cubicBezTo>
                  <a:pt x="9011" y="9202"/>
                  <a:pt x="7125" y="8180"/>
                  <a:pt x="5847" y="6614"/>
                </a:cubicBezTo>
                <a:cubicBezTo>
                  <a:pt x="5144" y="7764"/>
                  <a:pt x="5496" y="9298"/>
                  <a:pt x="6646" y="10065"/>
                </a:cubicBezTo>
                <a:cubicBezTo>
                  <a:pt x="6199" y="10065"/>
                  <a:pt x="5815" y="9937"/>
                  <a:pt x="5464" y="9746"/>
                </a:cubicBezTo>
                <a:cubicBezTo>
                  <a:pt x="5432" y="10928"/>
                  <a:pt x="6295" y="12046"/>
                  <a:pt x="7541" y="12270"/>
                </a:cubicBezTo>
                <a:cubicBezTo>
                  <a:pt x="7189" y="12398"/>
                  <a:pt x="6774" y="12398"/>
                  <a:pt x="6359" y="12334"/>
                </a:cubicBezTo>
                <a:cubicBezTo>
                  <a:pt x="6710" y="13356"/>
                  <a:pt x="7669" y="14091"/>
                  <a:pt x="8787" y="14123"/>
                </a:cubicBezTo>
                <a:cubicBezTo>
                  <a:pt x="7701" y="14986"/>
                  <a:pt x="6327" y="15369"/>
                  <a:pt x="4953" y="15209"/>
                </a:cubicBezTo>
                <a:cubicBezTo>
                  <a:pt x="6103" y="15944"/>
                  <a:pt x="7477" y="16360"/>
                  <a:pt x="8915" y="16360"/>
                </a:cubicBezTo>
                <a:cubicBezTo>
                  <a:pt x="13708" y="16360"/>
                  <a:pt x="16424" y="12302"/>
                  <a:pt x="16264" y="8691"/>
                </a:cubicBezTo>
                <a:cubicBezTo>
                  <a:pt x="16743" y="8340"/>
                  <a:pt x="17191" y="7860"/>
                  <a:pt x="17542" y="7349"/>
                </a:cubicBezTo>
                <a:cubicBezTo>
                  <a:pt x="17063" y="7573"/>
                  <a:pt x="16583" y="7701"/>
                  <a:pt x="16040" y="7764"/>
                </a:cubicBezTo>
                <a:cubicBezTo>
                  <a:pt x="16583" y="7445"/>
                  <a:pt x="16999" y="6934"/>
                  <a:pt x="17191" y="6327"/>
                </a:cubicBezTo>
                <a:cubicBezTo>
                  <a:pt x="16679" y="6614"/>
                  <a:pt x="16136" y="6838"/>
                  <a:pt x="15561" y="6966"/>
                </a:cubicBezTo>
                <a:cubicBezTo>
                  <a:pt x="15082" y="6454"/>
                  <a:pt x="14411" y="6135"/>
                  <a:pt x="13676" y="6135"/>
                </a:cubicBezTo>
                <a:close/>
              </a:path>
            </a:pathLst>
          </a:custGeom>
          <a:gradFill>
            <a:gsLst>
              <a:gs pos="0">
                <a:srgbClr val="2C4BE9"/>
              </a:gs>
              <a:gs pos="100000">
                <a:srgbClr val="B906EF"/>
              </a:gs>
            </a:gsLst>
            <a:lin ang="2700000" scaled="0"/>
          </a:gradFill>
          <a:ln>
            <a:noFill/>
          </a:ln>
        </p:spPr>
        <p:txBody>
          <a:bodyPr spcFirstLastPara="1"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" name="Graphic 679">
            <a:extLst>
              <a:ext uri="{FF2B5EF4-FFF2-40B4-BE49-F238E27FC236}">
                <a16:creationId xmlns:a16="http://schemas.microsoft.com/office/drawing/2014/main" id="{80FE56B7-784C-4291-BBAE-D08E062921AE}"/>
              </a:ext>
            </a:extLst>
          </p:cNvPr>
          <p:cNvGrpSpPr/>
          <p:nvPr userDrawn="1"/>
        </p:nvGrpSpPr>
        <p:grpSpPr>
          <a:xfrm>
            <a:off x="-3405774" y="-3621154"/>
            <a:ext cx="15067662" cy="11030643"/>
            <a:chOff x="-3697271" y="-4749499"/>
            <a:chExt cx="14286413" cy="10458028"/>
          </a:xfrm>
          <a:solidFill>
            <a:srgbClr val="E2E8F8"/>
          </a:solidFill>
        </p:grpSpPr>
        <p:grpSp>
          <p:nvGrpSpPr>
            <p:cNvPr id="33" name="Graphic 679">
              <a:extLst>
                <a:ext uri="{FF2B5EF4-FFF2-40B4-BE49-F238E27FC236}">
                  <a16:creationId xmlns:a16="http://schemas.microsoft.com/office/drawing/2014/main" id="{9AC787F9-3A59-4ECF-8A62-3A9CB5A98660}"/>
                </a:ext>
              </a:extLst>
            </p:cNvPr>
            <p:cNvGrpSpPr/>
            <p:nvPr/>
          </p:nvGrpSpPr>
          <p:grpSpPr>
            <a:xfrm>
              <a:off x="-3292644" y="-3887334"/>
              <a:ext cx="13878674" cy="9595863"/>
              <a:chOff x="-3292644" y="-3887334"/>
              <a:chExt cx="13878674" cy="9595863"/>
            </a:xfrm>
            <a:grpFill/>
          </p:grpSpPr>
          <p:grpSp>
            <p:nvGrpSpPr>
              <p:cNvPr id="36" name="Graphic 679">
                <a:extLst>
                  <a:ext uri="{FF2B5EF4-FFF2-40B4-BE49-F238E27FC236}">
                    <a16:creationId xmlns:a16="http://schemas.microsoft.com/office/drawing/2014/main" id="{F2078A69-DEF2-4A02-991E-B77CE40FF3CE}"/>
                  </a:ext>
                </a:extLst>
              </p:cNvPr>
              <p:cNvGrpSpPr/>
              <p:nvPr/>
            </p:nvGrpSpPr>
            <p:grpSpPr>
              <a:xfrm>
                <a:off x="-3221057" y="-3887334"/>
                <a:ext cx="13735499" cy="9595863"/>
                <a:chOff x="-3221057" y="-3887334"/>
                <a:chExt cx="13735499" cy="9595863"/>
              </a:xfrm>
              <a:grpFill/>
            </p:grpSpPr>
            <p:sp>
              <p:nvSpPr>
                <p:cNvPr id="95" name="Freeform: Shape 749">
                  <a:extLst>
                    <a:ext uri="{FF2B5EF4-FFF2-40B4-BE49-F238E27FC236}">
                      <a16:creationId xmlns:a16="http://schemas.microsoft.com/office/drawing/2014/main" id="{1789FE6C-6FD5-4FA4-91AA-1293E1ABD88A}"/>
                    </a:ext>
                  </a:extLst>
                </p:cNvPr>
                <p:cNvSpPr/>
                <p:nvPr/>
              </p:nvSpPr>
              <p:spPr>
                <a:xfrm>
                  <a:off x="-3221057" y="3122034"/>
                  <a:ext cx="15562" cy="1568704"/>
                </a:xfrm>
                <a:custGeom>
                  <a:avLst/>
                  <a:gdLst>
                    <a:gd name="connsiteX0" fmla="*/ 0 w 15562"/>
                    <a:gd name="connsiteY0" fmla="*/ 0 h 1568704"/>
                    <a:gd name="connsiteX1" fmla="*/ 15563 w 15562"/>
                    <a:gd name="connsiteY1" fmla="*/ 0 h 1568704"/>
                    <a:gd name="connsiteX2" fmla="*/ 15563 w 15562"/>
                    <a:gd name="connsiteY2" fmla="*/ 1568704 h 1568704"/>
                    <a:gd name="connsiteX3" fmla="*/ 0 w 15562"/>
                    <a:gd name="connsiteY3" fmla="*/ 1568704 h 1568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687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568704"/>
                      </a:lnTo>
                      <a:lnTo>
                        <a:pt x="0" y="15687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96" name="Freeform: Shape 750">
                  <a:extLst>
                    <a:ext uri="{FF2B5EF4-FFF2-40B4-BE49-F238E27FC236}">
                      <a16:creationId xmlns:a16="http://schemas.microsoft.com/office/drawing/2014/main" id="{C4783F8F-90CE-4A6F-98B0-1E4C0B6FA348}"/>
                    </a:ext>
                  </a:extLst>
                </p:cNvPr>
                <p:cNvSpPr/>
                <p:nvPr/>
              </p:nvSpPr>
              <p:spPr>
                <a:xfrm>
                  <a:off x="10498879" y="-3887334"/>
                  <a:ext cx="15562" cy="961765"/>
                </a:xfrm>
                <a:custGeom>
                  <a:avLst/>
                  <a:gdLst>
                    <a:gd name="connsiteX0" fmla="*/ 0 w 15562"/>
                    <a:gd name="connsiteY0" fmla="*/ 0 h 961765"/>
                    <a:gd name="connsiteX1" fmla="*/ 15563 w 15562"/>
                    <a:gd name="connsiteY1" fmla="*/ 0 h 961765"/>
                    <a:gd name="connsiteX2" fmla="*/ 15563 w 15562"/>
                    <a:gd name="connsiteY2" fmla="*/ 961765 h 961765"/>
                    <a:gd name="connsiteX3" fmla="*/ 0 w 15562"/>
                    <a:gd name="connsiteY3" fmla="*/ 961765 h 961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961765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961765"/>
                      </a:lnTo>
                      <a:lnTo>
                        <a:pt x="0" y="96176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97" name="Freeform: Shape 751">
                  <a:extLst>
                    <a:ext uri="{FF2B5EF4-FFF2-40B4-BE49-F238E27FC236}">
                      <a16:creationId xmlns:a16="http://schemas.microsoft.com/office/drawing/2014/main" id="{D5AAF07F-054C-44BE-A311-42DD6C21C498}"/>
                    </a:ext>
                  </a:extLst>
                </p:cNvPr>
                <p:cNvSpPr/>
                <p:nvPr/>
              </p:nvSpPr>
              <p:spPr>
                <a:xfrm>
                  <a:off x="10256103" y="-3628996"/>
                  <a:ext cx="15562" cy="1593604"/>
                </a:xfrm>
                <a:custGeom>
                  <a:avLst/>
                  <a:gdLst>
                    <a:gd name="connsiteX0" fmla="*/ 0 w 15562"/>
                    <a:gd name="connsiteY0" fmla="*/ 0 h 1593604"/>
                    <a:gd name="connsiteX1" fmla="*/ 15562 w 15562"/>
                    <a:gd name="connsiteY1" fmla="*/ 0 h 1593604"/>
                    <a:gd name="connsiteX2" fmla="*/ 15562 w 15562"/>
                    <a:gd name="connsiteY2" fmla="*/ 1593604 h 1593604"/>
                    <a:gd name="connsiteX3" fmla="*/ 0 w 15562"/>
                    <a:gd name="connsiteY3" fmla="*/ 1593604 h 1593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93604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593604"/>
                      </a:lnTo>
                      <a:lnTo>
                        <a:pt x="0" y="15936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98" name="Freeform: Shape 752">
                  <a:extLst>
                    <a:ext uri="{FF2B5EF4-FFF2-40B4-BE49-F238E27FC236}">
                      <a16:creationId xmlns:a16="http://schemas.microsoft.com/office/drawing/2014/main" id="{157E0831-836A-4E0E-B29D-2418FFB1BBE6}"/>
                    </a:ext>
                  </a:extLst>
                </p:cNvPr>
                <p:cNvSpPr/>
                <p:nvPr/>
              </p:nvSpPr>
              <p:spPr>
                <a:xfrm>
                  <a:off x="10010215" y="-2816631"/>
                  <a:ext cx="15562" cy="949315"/>
                </a:xfrm>
                <a:custGeom>
                  <a:avLst/>
                  <a:gdLst>
                    <a:gd name="connsiteX0" fmla="*/ 0 w 15562"/>
                    <a:gd name="connsiteY0" fmla="*/ 0 h 949315"/>
                    <a:gd name="connsiteX1" fmla="*/ 15562 w 15562"/>
                    <a:gd name="connsiteY1" fmla="*/ 0 h 949315"/>
                    <a:gd name="connsiteX2" fmla="*/ 15562 w 15562"/>
                    <a:gd name="connsiteY2" fmla="*/ 949315 h 949315"/>
                    <a:gd name="connsiteX3" fmla="*/ 0 w 15562"/>
                    <a:gd name="connsiteY3" fmla="*/ 949315 h 94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949315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949315"/>
                      </a:lnTo>
                      <a:lnTo>
                        <a:pt x="0" y="94931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99" name="Freeform: Shape 753">
                  <a:extLst>
                    <a:ext uri="{FF2B5EF4-FFF2-40B4-BE49-F238E27FC236}">
                      <a16:creationId xmlns:a16="http://schemas.microsoft.com/office/drawing/2014/main" id="{304891C4-F72C-445F-8AEF-8D2067A119C2}"/>
                    </a:ext>
                  </a:extLst>
                </p:cNvPr>
                <p:cNvSpPr/>
                <p:nvPr/>
              </p:nvSpPr>
              <p:spPr>
                <a:xfrm>
                  <a:off x="9764327" y="-3535620"/>
                  <a:ext cx="15562" cy="1668304"/>
                </a:xfrm>
                <a:custGeom>
                  <a:avLst/>
                  <a:gdLst>
                    <a:gd name="connsiteX0" fmla="*/ 0 w 15562"/>
                    <a:gd name="connsiteY0" fmla="*/ 0 h 1668304"/>
                    <a:gd name="connsiteX1" fmla="*/ 15563 w 15562"/>
                    <a:gd name="connsiteY1" fmla="*/ 0 h 1668304"/>
                    <a:gd name="connsiteX2" fmla="*/ 15563 w 15562"/>
                    <a:gd name="connsiteY2" fmla="*/ 1668304 h 1668304"/>
                    <a:gd name="connsiteX3" fmla="*/ 0 w 15562"/>
                    <a:gd name="connsiteY3" fmla="*/ 1668304 h 166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6683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668304"/>
                      </a:lnTo>
                      <a:lnTo>
                        <a:pt x="0" y="16683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00" name="Freeform: Shape 754">
                  <a:extLst>
                    <a:ext uri="{FF2B5EF4-FFF2-40B4-BE49-F238E27FC236}">
                      <a16:creationId xmlns:a16="http://schemas.microsoft.com/office/drawing/2014/main" id="{C65F2CF8-8919-4C69-BD7F-8E7544B0EA06}"/>
                    </a:ext>
                  </a:extLst>
                </p:cNvPr>
                <p:cNvSpPr/>
                <p:nvPr/>
              </p:nvSpPr>
              <p:spPr>
                <a:xfrm>
                  <a:off x="9518439" y="-3046956"/>
                  <a:ext cx="15562" cy="1422416"/>
                </a:xfrm>
                <a:custGeom>
                  <a:avLst/>
                  <a:gdLst>
                    <a:gd name="connsiteX0" fmla="*/ 0 w 15562"/>
                    <a:gd name="connsiteY0" fmla="*/ 0 h 1422416"/>
                    <a:gd name="connsiteX1" fmla="*/ 15563 w 15562"/>
                    <a:gd name="connsiteY1" fmla="*/ 0 h 1422416"/>
                    <a:gd name="connsiteX2" fmla="*/ 15563 w 15562"/>
                    <a:gd name="connsiteY2" fmla="*/ 1422416 h 1422416"/>
                    <a:gd name="connsiteX3" fmla="*/ 0 w 15562"/>
                    <a:gd name="connsiteY3" fmla="*/ 1422416 h 142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42241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422416"/>
                      </a:lnTo>
                      <a:lnTo>
                        <a:pt x="0" y="142241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01" name="Freeform: Shape 755">
                  <a:extLst>
                    <a:ext uri="{FF2B5EF4-FFF2-40B4-BE49-F238E27FC236}">
                      <a16:creationId xmlns:a16="http://schemas.microsoft.com/office/drawing/2014/main" id="{3B2457D5-4271-4CA9-9DCE-221B6F3EDB10}"/>
                    </a:ext>
                  </a:extLst>
                </p:cNvPr>
                <p:cNvSpPr/>
                <p:nvPr/>
              </p:nvSpPr>
              <p:spPr>
                <a:xfrm>
                  <a:off x="9275663" y="-2966031"/>
                  <a:ext cx="15562" cy="1960880"/>
                </a:xfrm>
                <a:custGeom>
                  <a:avLst/>
                  <a:gdLst>
                    <a:gd name="connsiteX0" fmla="*/ 0 w 15562"/>
                    <a:gd name="connsiteY0" fmla="*/ 0 h 1960880"/>
                    <a:gd name="connsiteX1" fmla="*/ 15562 w 15562"/>
                    <a:gd name="connsiteY1" fmla="*/ 0 h 1960880"/>
                    <a:gd name="connsiteX2" fmla="*/ 15562 w 15562"/>
                    <a:gd name="connsiteY2" fmla="*/ 1960880 h 1960880"/>
                    <a:gd name="connsiteX3" fmla="*/ 0 w 15562"/>
                    <a:gd name="connsiteY3" fmla="*/ 1960880 h 1960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960880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960880"/>
                      </a:lnTo>
                      <a:lnTo>
                        <a:pt x="0" y="196088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02" name="Freeform: Shape 756">
                  <a:extLst>
                    <a:ext uri="{FF2B5EF4-FFF2-40B4-BE49-F238E27FC236}">
                      <a16:creationId xmlns:a16="http://schemas.microsoft.com/office/drawing/2014/main" id="{C7E4E2E4-EAF0-411D-B64C-24DD5F417269}"/>
                    </a:ext>
                  </a:extLst>
                </p:cNvPr>
                <p:cNvSpPr/>
                <p:nvPr/>
              </p:nvSpPr>
              <p:spPr>
                <a:xfrm>
                  <a:off x="9029775" y="-1683678"/>
                  <a:ext cx="15562" cy="550913"/>
                </a:xfrm>
                <a:custGeom>
                  <a:avLst/>
                  <a:gdLst>
                    <a:gd name="connsiteX0" fmla="*/ 0 w 15562"/>
                    <a:gd name="connsiteY0" fmla="*/ 0 h 550913"/>
                    <a:gd name="connsiteX1" fmla="*/ 15562 w 15562"/>
                    <a:gd name="connsiteY1" fmla="*/ 0 h 550913"/>
                    <a:gd name="connsiteX2" fmla="*/ 15562 w 15562"/>
                    <a:gd name="connsiteY2" fmla="*/ 550914 h 550913"/>
                    <a:gd name="connsiteX3" fmla="*/ 0 w 15562"/>
                    <a:gd name="connsiteY3" fmla="*/ 550914 h 55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550913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550914"/>
                      </a:lnTo>
                      <a:lnTo>
                        <a:pt x="0" y="55091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03" name="Freeform: Shape 757">
                  <a:extLst>
                    <a:ext uri="{FF2B5EF4-FFF2-40B4-BE49-F238E27FC236}">
                      <a16:creationId xmlns:a16="http://schemas.microsoft.com/office/drawing/2014/main" id="{8FD631F2-B60F-4338-AB66-29DCFCED4C7D}"/>
                    </a:ext>
                  </a:extLst>
                </p:cNvPr>
                <p:cNvSpPr/>
                <p:nvPr/>
              </p:nvSpPr>
              <p:spPr>
                <a:xfrm>
                  <a:off x="8783887" y="-2138104"/>
                  <a:ext cx="15562" cy="1621616"/>
                </a:xfrm>
                <a:custGeom>
                  <a:avLst/>
                  <a:gdLst>
                    <a:gd name="connsiteX0" fmla="*/ 0 w 15562"/>
                    <a:gd name="connsiteY0" fmla="*/ 0 h 1621616"/>
                    <a:gd name="connsiteX1" fmla="*/ 15563 w 15562"/>
                    <a:gd name="connsiteY1" fmla="*/ 0 h 1621616"/>
                    <a:gd name="connsiteX2" fmla="*/ 15563 w 15562"/>
                    <a:gd name="connsiteY2" fmla="*/ 1621617 h 1621616"/>
                    <a:gd name="connsiteX3" fmla="*/ 0 w 15562"/>
                    <a:gd name="connsiteY3" fmla="*/ 1621617 h 1621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62161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621617"/>
                      </a:lnTo>
                      <a:lnTo>
                        <a:pt x="0" y="162161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04" name="Freeform: Shape 758">
                  <a:extLst>
                    <a:ext uri="{FF2B5EF4-FFF2-40B4-BE49-F238E27FC236}">
                      <a16:creationId xmlns:a16="http://schemas.microsoft.com/office/drawing/2014/main" id="{163B683F-53FE-4B41-BC96-BBFDC5B407D2}"/>
                    </a:ext>
                  </a:extLst>
                </p:cNvPr>
                <p:cNvSpPr/>
                <p:nvPr/>
              </p:nvSpPr>
              <p:spPr>
                <a:xfrm>
                  <a:off x="8537999" y="-1979366"/>
                  <a:ext cx="15562" cy="1649629"/>
                </a:xfrm>
                <a:custGeom>
                  <a:avLst/>
                  <a:gdLst>
                    <a:gd name="connsiteX0" fmla="*/ 0 w 15562"/>
                    <a:gd name="connsiteY0" fmla="*/ 0 h 1649629"/>
                    <a:gd name="connsiteX1" fmla="*/ 15563 w 15562"/>
                    <a:gd name="connsiteY1" fmla="*/ 0 h 1649629"/>
                    <a:gd name="connsiteX2" fmla="*/ 15563 w 15562"/>
                    <a:gd name="connsiteY2" fmla="*/ 1649629 h 1649629"/>
                    <a:gd name="connsiteX3" fmla="*/ 0 w 15562"/>
                    <a:gd name="connsiteY3" fmla="*/ 1649629 h 1649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649629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649629"/>
                      </a:lnTo>
                      <a:lnTo>
                        <a:pt x="0" y="164962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05" name="Freeform: Shape 759">
                  <a:extLst>
                    <a:ext uri="{FF2B5EF4-FFF2-40B4-BE49-F238E27FC236}">
                      <a16:creationId xmlns:a16="http://schemas.microsoft.com/office/drawing/2014/main" id="{30143839-83B3-41DA-814E-B2A5EE339370}"/>
                    </a:ext>
                  </a:extLst>
                </p:cNvPr>
                <p:cNvSpPr/>
                <p:nvPr/>
              </p:nvSpPr>
              <p:spPr>
                <a:xfrm>
                  <a:off x="8295223" y="-1412890"/>
                  <a:ext cx="15562" cy="1213878"/>
                </a:xfrm>
                <a:custGeom>
                  <a:avLst/>
                  <a:gdLst>
                    <a:gd name="connsiteX0" fmla="*/ 0 w 15562"/>
                    <a:gd name="connsiteY0" fmla="*/ 0 h 1213878"/>
                    <a:gd name="connsiteX1" fmla="*/ 15562 w 15562"/>
                    <a:gd name="connsiteY1" fmla="*/ 0 h 1213878"/>
                    <a:gd name="connsiteX2" fmla="*/ 15562 w 15562"/>
                    <a:gd name="connsiteY2" fmla="*/ 1213878 h 1213878"/>
                    <a:gd name="connsiteX3" fmla="*/ 0 w 15562"/>
                    <a:gd name="connsiteY3" fmla="*/ 1213878 h 1213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213878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213878"/>
                      </a:lnTo>
                      <a:lnTo>
                        <a:pt x="0" y="121387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06" name="Freeform: Shape 760">
                  <a:extLst>
                    <a:ext uri="{FF2B5EF4-FFF2-40B4-BE49-F238E27FC236}">
                      <a16:creationId xmlns:a16="http://schemas.microsoft.com/office/drawing/2014/main" id="{DCB28446-95F4-4DDE-8B22-B7796C5F645E}"/>
                    </a:ext>
                  </a:extLst>
                </p:cNvPr>
                <p:cNvSpPr/>
                <p:nvPr/>
              </p:nvSpPr>
              <p:spPr>
                <a:xfrm>
                  <a:off x="8049335" y="-1867316"/>
                  <a:ext cx="15562" cy="843489"/>
                </a:xfrm>
                <a:custGeom>
                  <a:avLst/>
                  <a:gdLst>
                    <a:gd name="connsiteX0" fmla="*/ 0 w 15562"/>
                    <a:gd name="connsiteY0" fmla="*/ 0 h 843489"/>
                    <a:gd name="connsiteX1" fmla="*/ 15562 w 15562"/>
                    <a:gd name="connsiteY1" fmla="*/ 0 h 843489"/>
                    <a:gd name="connsiteX2" fmla="*/ 15562 w 15562"/>
                    <a:gd name="connsiteY2" fmla="*/ 843490 h 843489"/>
                    <a:gd name="connsiteX3" fmla="*/ 0 w 15562"/>
                    <a:gd name="connsiteY3" fmla="*/ 843490 h 843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843489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843490"/>
                      </a:lnTo>
                      <a:lnTo>
                        <a:pt x="0" y="84349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07" name="Freeform: Shape 761">
                  <a:extLst>
                    <a:ext uri="{FF2B5EF4-FFF2-40B4-BE49-F238E27FC236}">
                      <a16:creationId xmlns:a16="http://schemas.microsoft.com/office/drawing/2014/main" id="{FA44F8C0-E1A0-4D23-B844-0C4A80AC55BF}"/>
                    </a:ext>
                  </a:extLst>
                </p:cNvPr>
                <p:cNvSpPr/>
                <p:nvPr/>
              </p:nvSpPr>
              <p:spPr>
                <a:xfrm>
                  <a:off x="7803447" y="-1985591"/>
                  <a:ext cx="15562" cy="1746117"/>
                </a:xfrm>
                <a:custGeom>
                  <a:avLst/>
                  <a:gdLst>
                    <a:gd name="connsiteX0" fmla="*/ 0 w 15562"/>
                    <a:gd name="connsiteY0" fmla="*/ 0 h 1746117"/>
                    <a:gd name="connsiteX1" fmla="*/ 15563 w 15562"/>
                    <a:gd name="connsiteY1" fmla="*/ 0 h 1746117"/>
                    <a:gd name="connsiteX2" fmla="*/ 15563 w 15562"/>
                    <a:gd name="connsiteY2" fmla="*/ 1746118 h 1746117"/>
                    <a:gd name="connsiteX3" fmla="*/ 0 w 15562"/>
                    <a:gd name="connsiteY3" fmla="*/ 1746118 h 174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746117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746118"/>
                      </a:lnTo>
                      <a:lnTo>
                        <a:pt x="0" y="174611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08" name="Freeform: Shape 762">
                  <a:extLst>
                    <a:ext uri="{FF2B5EF4-FFF2-40B4-BE49-F238E27FC236}">
                      <a16:creationId xmlns:a16="http://schemas.microsoft.com/office/drawing/2014/main" id="{368192BC-21F3-48F7-95A1-0C3A6377119A}"/>
                    </a:ext>
                  </a:extLst>
                </p:cNvPr>
                <p:cNvSpPr/>
                <p:nvPr/>
              </p:nvSpPr>
              <p:spPr>
                <a:xfrm>
                  <a:off x="7560671" y="-781050"/>
                  <a:ext cx="15562" cy="488663"/>
                </a:xfrm>
                <a:custGeom>
                  <a:avLst/>
                  <a:gdLst>
                    <a:gd name="connsiteX0" fmla="*/ 0 w 15562"/>
                    <a:gd name="connsiteY0" fmla="*/ 0 h 488663"/>
                    <a:gd name="connsiteX1" fmla="*/ 15563 w 15562"/>
                    <a:gd name="connsiteY1" fmla="*/ 0 h 488663"/>
                    <a:gd name="connsiteX2" fmla="*/ 15563 w 15562"/>
                    <a:gd name="connsiteY2" fmla="*/ 488664 h 488663"/>
                    <a:gd name="connsiteX3" fmla="*/ 0 w 15562"/>
                    <a:gd name="connsiteY3" fmla="*/ 488664 h 488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488663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488664"/>
                      </a:lnTo>
                      <a:lnTo>
                        <a:pt x="0" y="48866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09" name="Freeform: Shape 763">
                  <a:extLst>
                    <a:ext uri="{FF2B5EF4-FFF2-40B4-BE49-F238E27FC236}">
                      <a16:creationId xmlns:a16="http://schemas.microsoft.com/office/drawing/2014/main" id="{1D643FB3-AB03-4D2D-BDF7-5D60F94EB8D9}"/>
                    </a:ext>
                  </a:extLst>
                </p:cNvPr>
                <p:cNvSpPr/>
                <p:nvPr/>
              </p:nvSpPr>
              <p:spPr>
                <a:xfrm>
                  <a:off x="7314783" y="-672113"/>
                  <a:ext cx="15562" cy="600714"/>
                </a:xfrm>
                <a:custGeom>
                  <a:avLst/>
                  <a:gdLst>
                    <a:gd name="connsiteX0" fmla="*/ 0 w 15562"/>
                    <a:gd name="connsiteY0" fmla="*/ 0 h 600714"/>
                    <a:gd name="connsiteX1" fmla="*/ 15562 w 15562"/>
                    <a:gd name="connsiteY1" fmla="*/ 0 h 600714"/>
                    <a:gd name="connsiteX2" fmla="*/ 15562 w 15562"/>
                    <a:gd name="connsiteY2" fmla="*/ 600714 h 600714"/>
                    <a:gd name="connsiteX3" fmla="*/ 0 w 15562"/>
                    <a:gd name="connsiteY3" fmla="*/ 600714 h 600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600714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600714"/>
                      </a:lnTo>
                      <a:lnTo>
                        <a:pt x="0" y="60071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10" name="Freeform: Shape 764">
                  <a:extLst>
                    <a:ext uri="{FF2B5EF4-FFF2-40B4-BE49-F238E27FC236}">
                      <a16:creationId xmlns:a16="http://schemas.microsoft.com/office/drawing/2014/main" id="{6733D80B-B445-4C63-91C8-BC3116F4FA1D}"/>
                    </a:ext>
                  </a:extLst>
                </p:cNvPr>
                <p:cNvSpPr/>
                <p:nvPr/>
              </p:nvSpPr>
              <p:spPr>
                <a:xfrm>
                  <a:off x="7068895" y="-1173226"/>
                  <a:ext cx="15562" cy="2869732"/>
                </a:xfrm>
                <a:custGeom>
                  <a:avLst/>
                  <a:gdLst>
                    <a:gd name="connsiteX0" fmla="*/ 0 w 15562"/>
                    <a:gd name="connsiteY0" fmla="*/ 0 h 2869732"/>
                    <a:gd name="connsiteX1" fmla="*/ 15562 w 15562"/>
                    <a:gd name="connsiteY1" fmla="*/ 0 h 2869732"/>
                    <a:gd name="connsiteX2" fmla="*/ 15562 w 15562"/>
                    <a:gd name="connsiteY2" fmla="*/ 2869733 h 2869732"/>
                    <a:gd name="connsiteX3" fmla="*/ 0 w 15562"/>
                    <a:gd name="connsiteY3" fmla="*/ 2869733 h 2869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869732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2869733"/>
                      </a:lnTo>
                      <a:lnTo>
                        <a:pt x="0" y="286973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11" name="Freeform: Shape 765">
                  <a:extLst>
                    <a:ext uri="{FF2B5EF4-FFF2-40B4-BE49-F238E27FC236}">
                      <a16:creationId xmlns:a16="http://schemas.microsoft.com/office/drawing/2014/main" id="{AF48AE41-1643-4324-BE16-B0134493B734}"/>
                    </a:ext>
                  </a:extLst>
                </p:cNvPr>
                <p:cNvSpPr/>
                <p:nvPr/>
              </p:nvSpPr>
              <p:spPr>
                <a:xfrm>
                  <a:off x="6823006" y="432827"/>
                  <a:ext cx="15562" cy="821702"/>
                </a:xfrm>
                <a:custGeom>
                  <a:avLst/>
                  <a:gdLst>
                    <a:gd name="connsiteX0" fmla="*/ 0 w 15562"/>
                    <a:gd name="connsiteY0" fmla="*/ 0 h 821702"/>
                    <a:gd name="connsiteX1" fmla="*/ 15563 w 15562"/>
                    <a:gd name="connsiteY1" fmla="*/ 0 h 821702"/>
                    <a:gd name="connsiteX2" fmla="*/ 15563 w 15562"/>
                    <a:gd name="connsiteY2" fmla="*/ 821702 h 821702"/>
                    <a:gd name="connsiteX3" fmla="*/ 0 w 15562"/>
                    <a:gd name="connsiteY3" fmla="*/ 821702 h 821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821702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821702"/>
                      </a:lnTo>
                      <a:lnTo>
                        <a:pt x="0" y="82170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12" name="Freeform: Shape 766">
                  <a:extLst>
                    <a:ext uri="{FF2B5EF4-FFF2-40B4-BE49-F238E27FC236}">
                      <a16:creationId xmlns:a16="http://schemas.microsoft.com/office/drawing/2014/main" id="{5BCE33BB-67C3-4296-A5B4-E1212BFBD7F4}"/>
                    </a:ext>
                  </a:extLst>
                </p:cNvPr>
                <p:cNvSpPr/>
                <p:nvPr/>
              </p:nvSpPr>
              <p:spPr>
                <a:xfrm>
                  <a:off x="6580231" y="781428"/>
                  <a:ext cx="15562" cy="771902"/>
                </a:xfrm>
                <a:custGeom>
                  <a:avLst/>
                  <a:gdLst>
                    <a:gd name="connsiteX0" fmla="*/ 0 w 15562"/>
                    <a:gd name="connsiteY0" fmla="*/ 0 h 771902"/>
                    <a:gd name="connsiteX1" fmla="*/ 15563 w 15562"/>
                    <a:gd name="connsiteY1" fmla="*/ 0 h 771902"/>
                    <a:gd name="connsiteX2" fmla="*/ 15563 w 15562"/>
                    <a:gd name="connsiteY2" fmla="*/ 771902 h 771902"/>
                    <a:gd name="connsiteX3" fmla="*/ 0 w 15562"/>
                    <a:gd name="connsiteY3" fmla="*/ 771902 h 771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771902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771902"/>
                      </a:lnTo>
                      <a:lnTo>
                        <a:pt x="0" y="77190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13" name="Freeform: Shape 767">
                  <a:extLst>
                    <a:ext uri="{FF2B5EF4-FFF2-40B4-BE49-F238E27FC236}">
                      <a16:creationId xmlns:a16="http://schemas.microsoft.com/office/drawing/2014/main" id="{AD3ACFD5-94FD-4402-A427-BA9FEB476037}"/>
                    </a:ext>
                  </a:extLst>
                </p:cNvPr>
                <p:cNvSpPr/>
                <p:nvPr/>
              </p:nvSpPr>
              <p:spPr>
                <a:xfrm>
                  <a:off x="6334343" y="498190"/>
                  <a:ext cx="15562" cy="1353941"/>
                </a:xfrm>
                <a:custGeom>
                  <a:avLst/>
                  <a:gdLst>
                    <a:gd name="connsiteX0" fmla="*/ 0 w 15562"/>
                    <a:gd name="connsiteY0" fmla="*/ 0 h 1353941"/>
                    <a:gd name="connsiteX1" fmla="*/ 15562 w 15562"/>
                    <a:gd name="connsiteY1" fmla="*/ 0 h 1353941"/>
                    <a:gd name="connsiteX2" fmla="*/ 15562 w 15562"/>
                    <a:gd name="connsiteY2" fmla="*/ 1353941 h 1353941"/>
                    <a:gd name="connsiteX3" fmla="*/ 0 w 15562"/>
                    <a:gd name="connsiteY3" fmla="*/ 1353941 h 1353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353941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353941"/>
                      </a:lnTo>
                      <a:lnTo>
                        <a:pt x="0" y="135394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14" name="Freeform: Shape 768">
                  <a:extLst>
                    <a:ext uri="{FF2B5EF4-FFF2-40B4-BE49-F238E27FC236}">
                      <a16:creationId xmlns:a16="http://schemas.microsoft.com/office/drawing/2014/main" id="{CC0D1B83-FFC1-4BC7-A661-C0D323C5076C}"/>
                    </a:ext>
                  </a:extLst>
                </p:cNvPr>
                <p:cNvSpPr/>
                <p:nvPr/>
              </p:nvSpPr>
              <p:spPr>
                <a:xfrm>
                  <a:off x="6088455" y="828115"/>
                  <a:ext cx="15562" cy="1170303"/>
                </a:xfrm>
                <a:custGeom>
                  <a:avLst/>
                  <a:gdLst>
                    <a:gd name="connsiteX0" fmla="*/ 0 w 15562"/>
                    <a:gd name="connsiteY0" fmla="*/ 0 h 1170303"/>
                    <a:gd name="connsiteX1" fmla="*/ 15562 w 15562"/>
                    <a:gd name="connsiteY1" fmla="*/ 0 h 1170303"/>
                    <a:gd name="connsiteX2" fmla="*/ 15562 w 15562"/>
                    <a:gd name="connsiteY2" fmla="*/ 1170303 h 1170303"/>
                    <a:gd name="connsiteX3" fmla="*/ 0 w 15562"/>
                    <a:gd name="connsiteY3" fmla="*/ 1170303 h 1170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170303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170303"/>
                      </a:lnTo>
                      <a:lnTo>
                        <a:pt x="0" y="117030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15" name="Freeform: Shape 769">
                  <a:extLst>
                    <a:ext uri="{FF2B5EF4-FFF2-40B4-BE49-F238E27FC236}">
                      <a16:creationId xmlns:a16="http://schemas.microsoft.com/office/drawing/2014/main" id="{D06EE5CF-BE69-401B-9FC5-612701E0F681}"/>
                    </a:ext>
                  </a:extLst>
                </p:cNvPr>
                <p:cNvSpPr/>
                <p:nvPr/>
              </p:nvSpPr>
              <p:spPr>
                <a:xfrm>
                  <a:off x="5845679" y="1575117"/>
                  <a:ext cx="15562" cy="1543804"/>
                </a:xfrm>
                <a:custGeom>
                  <a:avLst/>
                  <a:gdLst>
                    <a:gd name="connsiteX0" fmla="*/ 0 w 15562"/>
                    <a:gd name="connsiteY0" fmla="*/ 0 h 1543804"/>
                    <a:gd name="connsiteX1" fmla="*/ 15563 w 15562"/>
                    <a:gd name="connsiteY1" fmla="*/ 0 h 1543804"/>
                    <a:gd name="connsiteX2" fmla="*/ 15563 w 15562"/>
                    <a:gd name="connsiteY2" fmla="*/ 1543804 h 1543804"/>
                    <a:gd name="connsiteX3" fmla="*/ 0 w 15562"/>
                    <a:gd name="connsiteY3" fmla="*/ 1543804 h 1543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438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543804"/>
                      </a:lnTo>
                      <a:lnTo>
                        <a:pt x="0" y="15438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16" name="Freeform: Shape 770">
                  <a:extLst>
                    <a:ext uri="{FF2B5EF4-FFF2-40B4-BE49-F238E27FC236}">
                      <a16:creationId xmlns:a16="http://schemas.microsoft.com/office/drawing/2014/main" id="{ECDA947C-B8E3-44E2-9E29-C580B43B8A57}"/>
                    </a:ext>
                  </a:extLst>
                </p:cNvPr>
                <p:cNvSpPr/>
                <p:nvPr/>
              </p:nvSpPr>
              <p:spPr>
                <a:xfrm>
                  <a:off x="5599791" y="1752530"/>
                  <a:ext cx="15562" cy="1114277"/>
                </a:xfrm>
                <a:custGeom>
                  <a:avLst/>
                  <a:gdLst>
                    <a:gd name="connsiteX0" fmla="*/ 0 w 15562"/>
                    <a:gd name="connsiteY0" fmla="*/ 0 h 1114277"/>
                    <a:gd name="connsiteX1" fmla="*/ 15563 w 15562"/>
                    <a:gd name="connsiteY1" fmla="*/ 0 h 1114277"/>
                    <a:gd name="connsiteX2" fmla="*/ 15563 w 15562"/>
                    <a:gd name="connsiteY2" fmla="*/ 1114278 h 1114277"/>
                    <a:gd name="connsiteX3" fmla="*/ 0 w 15562"/>
                    <a:gd name="connsiteY3" fmla="*/ 1114278 h 111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114277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114278"/>
                      </a:lnTo>
                      <a:lnTo>
                        <a:pt x="0" y="111427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17" name="Freeform: Shape 771">
                  <a:extLst>
                    <a:ext uri="{FF2B5EF4-FFF2-40B4-BE49-F238E27FC236}">
                      <a16:creationId xmlns:a16="http://schemas.microsoft.com/office/drawing/2014/main" id="{A5FAF5A5-59E5-4536-B3E1-A8CCFBFA5B33}"/>
                    </a:ext>
                  </a:extLst>
                </p:cNvPr>
                <p:cNvSpPr/>
                <p:nvPr/>
              </p:nvSpPr>
              <p:spPr>
                <a:xfrm>
                  <a:off x="5353903" y="554215"/>
                  <a:ext cx="15562" cy="2692319"/>
                </a:xfrm>
                <a:custGeom>
                  <a:avLst/>
                  <a:gdLst>
                    <a:gd name="connsiteX0" fmla="*/ 0 w 15562"/>
                    <a:gd name="connsiteY0" fmla="*/ 0 h 2692319"/>
                    <a:gd name="connsiteX1" fmla="*/ 15562 w 15562"/>
                    <a:gd name="connsiteY1" fmla="*/ 0 h 2692319"/>
                    <a:gd name="connsiteX2" fmla="*/ 15562 w 15562"/>
                    <a:gd name="connsiteY2" fmla="*/ 2692320 h 2692319"/>
                    <a:gd name="connsiteX3" fmla="*/ 0 w 15562"/>
                    <a:gd name="connsiteY3" fmla="*/ 2692320 h 2692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692319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2692320"/>
                      </a:lnTo>
                      <a:lnTo>
                        <a:pt x="0" y="269232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18" name="Freeform: Shape 772">
                  <a:extLst>
                    <a:ext uri="{FF2B5EF4-FFF2-40B4-BE49-F238E27FC236}">
                      <a16:creationId xmlns:a16="http://schemas.microsoft.com/office/drawing/2014/main" id="{1F102B9B-DD49-43E7-86B4-2A97A63CF5F0}"/>
                    </a:ext>
                  </a:extLst>
                </p:cNvPr>
                <p:cNvSpPr/>
                <p:nvPr/>
              </p:nvSpPr>
              <p:spPr>
                <a:xfrm>
                  <a:off x="5108014" y="457727"/>
                  <a:ext cx="15562" cy="1917305"/>
                </a:xfrm>
                <a:custGeom>
                  <a:avLst/>
                  <a:gdLst>
                    <a:gd name="connsiteX0" fmla="*/ 0 w 15562"/>
                    <a:gd name="connsiteY0" fmla="*/ 0 h 1917305"/>
                    <a:gd name="connsiteX1" fmla="*/ 15562 w 15562"/>
                    <a:gd name="connsiteY1" fmla="*/ 0 h 1917305"/>
                    <a:gd name="connsiteX2" fmla="*/ 15562 w 15562"/>
                    <a:gd name="connsiteY2" fmla="*/ 1917305 h 1917305"/>
                    <a:gd name="connsiteX3" fmla="*/ 0 w 15562"/>
                    <a:gd name="connsiteY3" fmla="*/ 1917305 h 1917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917305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917305"/>
                      </a:lnTo>
                      <a:lnTo>
                        <a:pt x="0" y="191730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19" name="Freeform: Shape 773">
                  <a:extLst>
                    <a:ext uri="{FF2B5EF4-FFF2-40B4-BE49-F238E27FC236}">
                      <a16:creationId xmlns:a16="http://schemas.microsoft.com/office/drawing/2014/main" id="{6294CE92-8D37-41AC-81F5-40834D01F38A}"/>
                    </a:ext>
                  </a:extLst>
                </p:cNvPr>
                <p:cNvSpPr/>
                <p:nvPr/>
              </p:nvSpPr>
              <p:spPr>
                <a:xfrm>
                  <a:off x="4865239" y="756528"/>
                  <a:ext cx="15562" cy="734551"/>
                </a:xfrm>
                <a:custGeom>
                  <a:avLst/>
                  <a:gdLst>
                    <a:gd name="connsiteX0" fmla="*/ 0 w 15562"/>
                    <a:gd name="connsiteY0" fmla="*/ 0 h 734551"/>
                    <a:gd name="connsiteX1" fmla="*/ 15563 w 15562"/>
                    <a:gd name="connsiteY1" fmla="*/ 0 h 734551"/>
                    <a:gd name="connsiteX2" fmla="*/ 15563 w 15562"/>
                    <a:gd name="connsiteY2" fmla="*/ 734552 h 734551"/>
                    <a:gd name="connsiteX3" fmla="*/ 0 w 15562"/>
                    <a:gd name="connsiteY3" fmla="*/ 734552 h 734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734551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734552"/>
                      </a:lnTo>
                      <a:lnTo>
                        <a:pt x="0" y="73455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20" name="Freeform: Shape 774">
                  <a:extLst>
                    <a:ext uri="{FF2B5EF4-FFF2-40B4-BE49-F238E27FC236}">
                      <a16:creationId xmlns:a16="http://schemas.microsoft.com/office/drawing/2014/main" id="{B58D24A0-3A24-4BCE-9D44-B905CD4A682E}"/>
                    </a:ext>
                  </a:extLst>
                </p:cNvPr>
                <p:cNvSpPr/>
                <p:nvPr/>
              </p:nvSpPr>
              <p:spPr>
                <a:xfrm>
                  <a:off x="4619351" y="501302"/>
                  <a:ext cx="15562" cy="1024015"/>
                </a:xfrm>
                <a:custGeom>
                  <a:avLst/>
                  <a:gdLst>
                    <a:gd name="connsiteX0" fmla="*/ 0 w 15562"/>
                    <a:gd name="connsiteY0" fmla="*/ 0 h 1024015"/>
                    <a:gd name="connsiteX1" fmla="*/ 15563 w 15562"/>
                    <a:gd name="connsiteY1" fmla="*/ 0 h 1024015"/>
                    <a:gd name="connsiteX2" fmla="*/ 15563 w 15562"/>
                    <a:gd name="connsiteY2" fmla="*/ 1024015 h 1024015"/>
                    <a:gd name="connsiteX3" fmla="*/ 0 w 15562"/>
                    <a:gd name="connsiteY3" fmla="*/ 1024015 h 1024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024015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024015"/>
                      </a:lnTo>
                      <a:lnTo>
                        <a:pt x="0" y="102401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21" name="Freeform: Shape 775">
                  <a:extLst>
                    <a:ext uri="{FF2B5EF4-FFF2-40B4-BE49-F238E27FC236}">
                      <a16:creationId xmlns:a16="http://schemas.microsoft.com/office/drawing/2014/main" id="{3BEBFC23-F7ED-4167-96B0-F975373CF809}"/>
                    </a:ext>
                  </a:extLst>
                </p:cNvPr>
                <p:cNvSpPr/>
                <p:nvPr/>
              </p:nvSpPr>
              <p:spPr>
                <a:xfrm>
                  <a:off x="4373462" y="358127"/>
                  <a:ext cx="15562" cy="1434866"/>
                </a:xfrm>
                <a:custGeom>
                  <a:avLst/>
                  <a:gdLst>
                    <a:gd name="connsiteX0" fmla="*/ 0 w 15562"/>
                    <a:gd name="connsiteY0" fmla="*/ 0 h 1434866"/>
                    <a:gd name="connsiteX1" fmla="*/ 15562 w 15562"/>
                    <a:gd name="connsiteY1" fmla="*/ 0 h 1434866"/>
                    <a:gd name="connsiteX2" fmla="*/ 15562 w 15562"/>
                    <a:gd name="connsiteY2" fmla="*/ 1434867 h 1434866"/>
                    <a:gd name="connsiteX3" fmla="*/ 0 w 15562"/>
                    <a:gd name="connsiteY3" fmla="*/ 1434867 h 1434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434866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434867"/>
                      </a:lnTo>
                      <a:lnTo>
                        <a:pt x="0" y="143486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22" name="Freeform: Shape 776">
                  <a:extLst>
                    <a:ext uri="{FF2B5EF4-FFF2-40B4-BE49-F238E27FC236}">
                      <a16:creationId xmlns:a16="http://schemas.microsoft.com/office/drawing/2014/main" id="{878F53F2-0AE5-4A34-8724-56741B72435D}"/>
                    </a:ext>
                  </a:extLst>
                </p:cNvPr>
                <p:cNvSpPr/>
                <p:nvPr/>
              </p:nvSpPr>
              <p:spPr>
                <a:xfrm>
                  <a:off x="4130687" y="1086454"/>
                  <a:ext cx="15562" cy="911964"/>
                </a:xfrm>
                <a:custGeom>
                  <a:avLst/>
                  <a:gdLst>
                    <a:gd name="connsiteX0" fmla="*/ 0 w 15562"/>
                    <a:gd name="connsiteY0" fmla="*/ 0 h 911964"/>
                    <a:gd name="connsiteX1" fmla="*/ 15563 w 15562"/>
                    <a:gd name="connsiteY1" fmla="*/ 0 h 911964"/>
                    <a:gd name="connsiteX2" fmla="*/ 15563 w 15562"/>
                    <a:gd name="connsiteY2" fmla="*/ 911965 h 911964"/>
                    <a:gd name="connsiteX3" fmla="*/ 0 w 15562"/>
                    <a:gd name="connsiteY3" fmla="*/ 911965 h 911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91196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911965"/>
                      </a:lnTo>
                      <a:lnTo>
                        <a:pt x="0" y="91196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23" name="Freeform: Shape 777">
                  <a:extLst>
                    <a:ext uri="{FF2B5EF4-FFF2-40B4-BE49-F238E27FC236}">
                      <a16:creationId xmlns:a16="http://schemas.microsoft.com/office/drawing/2014/main" id="{55461E78-2361-4AD2-B730-CBAE923BCC59}"/>
                    </a:ext>
                  </a:extLst>
                </p:cNvPr>
                <p:cNvSpPr/>
                <p:nvPr/>
              </p:nvSpPr>
              <p:spPr>
                <a:xfrm>
                  <a:off x="3884799" y="641365"/>
                  <a:ext cx="15562" cy="1593604"/>
                </a:xfrm>
                <a:custGeom>
                  <a:avLst/>
                  <a:gdLst>
                    <a:gd name="connsiteX0" fmla="*/ 0 w 15562"/>
                    <a:gd name="connsiteY0" fmla="*/ 0 h 1593604"/>
                    <a:gd name="connsiteX1" fmla="*/ 15563 w 15562"/>
                    <a:gd name="connsiteY1" fmla="*/ 0 h 1593604"/>
                    <a:gd name="connsiteX2" fmla="*/ 15563 w 15562"/>
                    <a:gd name="connsiteY2" fmla="*/ 1593604 h 1593604"/>
                    <a:gd name="connsiteX3" fmla="*/ 0 w 15562"/>
                    <a:gd name="connsiteY3" fmla="*/ 1593604 h 1593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936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593604"/>
                      </a:lnTo>
                      <a:lnTo>
                        <a:pt x="0" y="15936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24" name="Freeform: Shape 778">
                  <a:extLst>
                    <a:ext uri="{FF2B5EF4-FFF2-40B4-BE49-F238E27FC236}">
                      <a16:creationId xmlns:a16="http://schemas.microsoft.com/office/drawing/2014/main" id="{390E0F07-478D-448F-BC08-7505EE167141}"/>
                    </a:ext>
                  </a:extLst>
                </p:cNvPr>
                <p:cNvSpPr/>
                <p:nvPr/>
              </p:nvSpPr>
              <p:spPr>
                <a:xfrm>
                  <a:off x="3638911" y="1126916"/>
                  <a:ext cx="15562" cy="473101"/>
                </a:xfrm>
                <a:custGeom>
                  <a:avLst/>
                  <a:gdLst>
                    <a:gd name="connsiteX0" fmla="*/ 0 w 15562"/>
                    <a:gd name="connsiteY0" fmla="*/ 0 h 473101"/>
                    <a:gd name="connsiteX1" fmla="*/ 15562 w 15562"/>
                    <a:gd name="connsiteY1" fmla="*/ 0 h 473101"/>
                    <a:gd name="connsiteX2" fmla="*/ 15562 w 15562"/>
                    <a:gd name="connsiteY2" fmla="*/ 473101 h 473101"/>
                    <a:gd name="connsiteX3" fmla="*/ 0 w 15562"/>
                    <a:gd name="connsiteY3" fmla="*/ 473101 h 473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473101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473101"/>
                      </a:lnTo>
                      <a:lnTo>
                        <a:pt x="0" y="47310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25" name="Freeform: Shape 779">
                  <a:extLst>
                    <a:ext uri="{FF2B5EF4-FFF2-40B4-BE49-F238E27FC236}">
                      <a16:creationId xmlns:a16="http://schemas.microsoft.com/office/drawing/2014/main" id="{7BEAAADE-5857-41F3-9789-2430315C9941}"/>
                    </a:ext>
                  </a:extLst>
                </p:cNvPr>
                <p:cNvSpPr/>
                <p:nvPr/>
              </p:nvSpPr>
              <p:spPr>
                <a:xfrm>
                  <a:off x="3393022" y="809440"/>
                  <a:ext cx="15562" cy="653626"/>
                </a:xfrm>
                <a:custGeom>
                  <a:avLst/>
                  <a:gdLst>
                    <a:gd name="connsiteX0" fmla="*/ 0 w 15562"/>
                    <a:gd name="connsiteY0" fmla="*/ 0 h 653626"/>
                    <a:gd name="connsiteX1" fmla="*/ 15563 w 15562"/>
                    <a:gd name="connsiteY1" fmla="*/ 0 h 653626"/>
                    <a:gd name="connsiteX2" fmla="*/ 15563 w 15562"/>
                    <a:gd name="connsiteY2" fmla="*/ 653627 h 653626"/>
                    <a:gd name="connsiteX3" fmla="*/ 0 w 15562"/>
                    <a:gd name="connsiteY3" fmla="*/ 653627 h 65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65362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653627"/>
                      </a:lnTo>
                      <a:lnTo>
                        <a:pt x="0" y="65362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26" name="Freeform: Shape 780">
                  <a:extLst>
                    <a:ext uri="{FF2B5EF4-FFF2-40B4-BE49-F238E27FC236}">
                      <a16:creationId xmlns:a16="http://schemas.microsoft.com/office/drawing/2014/main" id="{257E2097-F144-4020-A846-EC4E2F82E085}"/>
                    </a:ext>
                  </a:extLst>
                </p:cNvPr>
                <p:cNvSpPr/>
                <p:nvPr/>
              </p:nvSpPr>
              <p:spPr>
                <a:xfrm>
                  <a:off x="3150247" y="383027"/>
                  <a:ext cx="15562" cy="1307253"/>
                </a:xfrm>
                <a:custGeom>
                  <a:avLst/>
                  <a:gdLst>
                    <a:gd name="connsiteX0" fmla="*/ 0 w 15562"/>
                    <a:gd name="connsiteY0" fmla="*/ 0 h 1307253"/>
                    <a:gd name="connsiteX1" fmla="*/ 15563 w 15562"/>
                    <a:gd name="connsiteY1" fmla="*/ 0 h 1307253"/>
                    <a:gd name="connsiteX2" fmla="*/ 15563 w 15562"/>
                    <a:gd name="connsiteY2" fmla="*/ 1307253 h 1307253"/>
                    <a:gd name="connsiteX3" fmla="*/ 0 w 15562"/>
                    <a:gd name="connsiteY3" fmla="*/ 1307253 h 13072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307253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307253"/>
                      </a:lnTo>
                      <a:lnTo>
                        <a:pt x="0" y="130725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27" name="Freeform: Shape 781">
                  <a:extLst>
                    <a:ext uri="{FF2B5EF4-FFF2-40B4-BE49-F238E27FC236}">
                      <a16:creationId xmlns:a16="http://schemas.microsoft.com/office/drawing/2014/main" id="{CB8CE8F7-2E1F-47FD-829D-5983D9922443}"/>
                    </a:ext>
                  </a:extLst>
                </p:cNvPr>
                <p:cNvSpPr/>
                <p:nvPr/>
              </p:nvSpPr>
              <p:spPr>
                <a:xfrm>
                  <a:off x="2904359" y="196276"/>
                  <a:ext cx="15562" cy="1213878"/>
                </a:xfrm>
                <a:custGeom>
                  <a:avLst/>
                  <a:gdLst>
                    <a:gd name="connsiteX0" fmla="*/ 0 w 15562"/>
                    <a:gd name="connsiteY0" fmla="*/ 0 h 1213878"/>
                    <a:gd name="connsiteX1" fmla="*/ 15563 w 15562"/>
                    <a:gd name="connsiteY1" fmla="*/ 0 h 1213878"/>
                    <a:gd name="connsiteX2" fmla="*/ 15563 w 15562"/>
                    <a:gd name="connsiteY2" fmla="*/ 1213878 h 1213878"/>
                    <a:gd name="connsiteX3" fmla="*/ 0 w 15562"/>
                    <a:gd name="connsiteY3" fmla="*/ 1213878 h 1213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213878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213878"/>
                      </a:lnTo>
                      <a:lnTo>
                        <a:pt x="0" y="121387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28" name="Freeform: Shape 782">
                  <a:extLst>
                    <a:ext uri="{FF2B5EF4-FFF2-40B4-BE49-F238E27FC236}">
                      <a16:creationId xmlns:a16="http://schemas.microsoft.com/office/drawing/2014/main" id="{48B3D9E3-21CC-422F-8CF7-93D96B5377FE}"/>
                    </a:ext>
                  </a:extLst>
                </p:cNvPr>
                <p:cNvSpPr/>
                <p:nvPr/>
              </p:nvSpPr>
              <p:spPr>
                <a:xfrm>
                  <a:off x="2658470" y="280314"/>
                  <a:ext cx="15562" cy="1403741"/>
                </a:xfrm>
                <a:custGeom>
                  <a:avLst/>
                  <a:gdLst>
                    <a:gd name="connsiteX0" fmla="*/ 0 w 15562"/>
                    <a:gd name="connsiteY0" fmla="*/ 0 h 1403741"/>
                    <a:gd name="connsiteX1" fmla="*/ 15562 w 15562"/>
                    <a:gd name="connsiteY1" fmla="*/ 0 h 1403741"/>
                    <a:gd name="connsiteX2" fmla="*/ 15562 w 15562"/>
                    <a:gd name="connsiteY2" fmla="*/ 1403742 h 1403741"/>
                    <a:gd name="connsiteX3" fmla="*/ 0 w 15562"/>
                    <a:gd name="connsiteY3" fmla="*/ 1403742 h 14037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403741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403742"/>
                      </a:lnTo>
                      <a:lnTo>
                        <a:pt x="0" y="140374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29" name="Freeform: Shape 783">
                  <a:extLst>
                    <a:ext uri="{FF2B5EF4-FFF2-40B4-BE49-F238E27FC236}">
                      <a16:creationId xmlns:a16="http://schemas.microsoft.com/office/drawing/2014/main" id="{5BEBD0FE-5C23-4721-9BC0-A1546A90597F}"/>
                    </a:ext>
                  </a:extLst>
                </p:cNvPr>
                <p:cNvSpPr/>
                <p:nvPr/>
              </p:nvSpPr>
              <p:spPr>
                <a:xfrm>
                  <a:off x="2412582" y="-149211"/>
                  <a:ext cx="15562" cy="1746117"/>
                </a:xfrm>
                <a:custGeom>
                  <a:avLst/>
                  <a:gdLst>
                    <a:gd name="connsiteX0" fmla="*/ 0 w 15562"/>
                    <a:gd name="connsiteY0" fmla="*/ 0 h 1746117"/>
                    <a:gd name="connsiteX1" fmla="*/ 15563 w 15562"/>
                    <a:gd name="connsiteY1" fmla="*/ 0 h 1746117"/>
                    <a:gd name="connsiteX2" fmla="*/ 15563 w 15562"/>
                    <a:gd name="connsiteY2" fmla="*/ 1746118 h 1746117"/>
                    <a:gd name="connsiteX3" fmla="*/ 0 w 15562"/>
                    <a:gd name="connsiteY3" fmla="*/ 1746118 h 174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746117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746118"/>
                      </a:lnTo>
                      <a:lnTo>
                        <a:pt x="0" y="174611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30" name="Freeform: Shape 784">
                  <a:extLst>
                    <a:ext uri="{FF2B5EF4-FFF2-40B4-BE49-F238E27FC236}">
                      <a16:creationId xmlns:a16="http://schemas.microsoft.com/office/drawing/2014/main" id="{BCA17660-5BEE-406C-B399-9E53A68C3B76}"/>
                    </a:ext>
                  </a:extLst>
                </p:cNvPr>
                <p:cNvSpPr/>
                <p:nvPr/>
              </p:nvSpPr>
              <p:spPr>
                <a:xfrm>
                  <a:off x="2169807" y="174489"/>
                  <a:ext cx="15562" cy="1447316"/>
                </a:xfrm>
                <a:custGeom>
                  <a:avLst/>
                  <a:gdLst>
                    <a:gd name="connsiteX0" fmla="*/ 0 w 15562"/>
                    <a:gd name="connsiteY0" fmla="*/ 0 h 1447316"/>
                    <a:gd name="connsiteX1" fmla="*/ 15563 w 15562"/>
                    <a:gd name="connsiteY1" fmla="*/ 0 h 1447316"/>
                    <a:gd name="connsiteX2" fmla="*/ 15563 w 15562"/>
                    <a:gd name="connsiteY2" fmla="*/ 1447316 h 1447316"/>
                    <a:gd name="connsiteX3" fmla="*/ 0 w 15562"/>
                    <a:gd name="connsiteY3" fmla="*/ 1447316 h 1447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44731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447316"/>
                      </a:lnTo>
                      <a:lnTo>
                        <a:pt x="0" y="144731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31" name="Freeform: Shape 785">
                  <a:extLst>
                    <a:ext uri="{FF2B5EF4-FFF2-40B4-BE49-F238E27FC236}">
                      <a16:creationId xmlns:a16="http://schemas.microsoft.com/office/drawing/2014/main" id="{188BD995-7A60-4FB3-A5F3-E7AF5DB4C8B4}"/>
                    </a:ext>
                  </a:extLst>
                </p:cNvPr>
                <p:cNvSpPr/>
                <p:nvPr/>
              </p:nvSpPr>
              <p:spPr>
                <a:xfrm>
                  <a:off x="1923918" y="918378"/>
                  <a:ext cx="15562" cy="796802"/>
                </a:xfrm>
                <a:custGeom>
                  <a:avLst/>
                  <a:gdLst>
                    <a:gd name="connsiteX0" fmla="*/ 0 w 15562"/>
                    <a:gd name="connsiteY0" fmla="*/ 0 h 796802"/>
                    <a:gd name="connsiteX1" fmla="*/ 15563 w 15562"/>
                    <a:gd name="connsiteY1" fmla="*/ 0 h 796802"/>
                    <a:gd name="connsiteX2" fmla="*/ 15563 w 15562"/>
                    <a:gd name="connsiteY2" fmla="*/ 796803 h 796802"/>
                    <a:gd name="connsiteX3" fmla="*/ 0 w 15562"/>
                    <a:gd name="connsiteY3" fmla="*/ 796803 h 796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796802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796803"/>
                      </a:lnTo>
                      <a:lnTo>
                        <a:pt x="0" y="79680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32" name="Freeform: Shape 786">
                  <a:extLst>
                    <a:ext uri="{FF2B5EF4-FFF2-40B4-BE49-F238E27FC236}">
                      <a16:creationId xmlns:a16="http://schemas.microsoft.com/office/drawing/2014/main" id="{209AAD73-E022-48C7-9095-F55AD61F8BD4}"/>
                    </a:ext>
                  </a:extLst>
                </p:cNvPr>
                <p:cNvSpPr/>
                <p:nvPr/>
              </p:nvSpPr>
              <p:spPr>
                <a:xfrm>
                  <a:off x="1678030" y="532427"/>
                  <a:ext cx="15562" cy="1167190"/>
                </a:xfrm>
                <a:custGeom>
                  <a:avLst/>
                  <a:gdLst>
                    <a:gd name="connsiteX0" fmla="*/ 0 w 15562"/>
                    <a:gd name="connsiteY0" fmla="*/ 0 h 1167190"/>
                    <a:gd name="connsiteX1" fmla="*/ 15562 w 15562"/>
                    <a:gd name="connsiteY1" fmla="*/ 0 h 1167190"/>
                    <a:gd name="connsiteX2" fmla="*/ 15562 w 15562"/>
                    <a:gd name="connsiteY2" fmla="*/ 1167191 h 1167190"/>
                    <a:gd name="connsiteX3" fmla="*/ 0 w 15562"/>
                    <a:gd name="connsiteY3" fmla="*/ 1167191 h 116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167190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167191"/>
                      </a:lnTo>
                      <a:lnTo>
                        <a:pt x="0" y="116719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33" name="Freeform: Shape 787">
                  <a:extLst>
                    <a:ext uri="{FF2B5EF4-FFF2-40B4-BE49-F238E27FC236}">
                      <a16:creationId xmlns:a16="http://schemas.microsoft.com/office/drawing/2014/main" id="{2F43778C-9A6A-4711-897E-452D15FFD8B2}"/>
                    </a:ext>
                  </a:extLst>
                </p:cNvPr>
                <p:cNvSpPr/>
                <p:nvPr/>
              </p:nvSpPr>
              <p:spPr>
                <a:xfrm>
                  <a:off x="1435255" y="342564"/>
                  <a:ext cx="15562" cy="2048030"/>
                </a:xfrm>
                <a:custGeom>
                  <a:avLst/>
                  <a:gdLst>
                    <a:gd name="connsiteX0" fmla="*/ 0 w 15562"/>
                    <a:gd name="connsiteY0" fmla="*/ 0 h 2048030"/>
                    <a:gd name="connsiteX1" fmla="*/ 15562 w 15562"/>
                    <a:gd name="connsiteY1" fmla="*/ 0 h 2048030"/>
                    <a:gd name="connsiteX2" fmla="*/ 15562 w 15562"/>
                    <a:gd name="connsiteY2" fmla="*/ 2048031 h 2048030"/>
                    <a:gd name="connsiteX3" fmla="*/ 0 w 15562"/>
                    <a:gd name="connsiteY3" fmla="*/ 2048031 h 2048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048030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2048031"/>
                      </a:lnTo>
                      <a:lnTo>
                        <a:pt x="0" y="204803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34" name="Freeform: Shape 788">
                  <a:extLst>
                    <a:ext uri="{FF2B5EF4-FFF2-40B4-BE49-F238E27FC236}">
                      <a16:creationId xmlns:a16="http://schemas.microsoft.com/office/drawing/2014/main" id="{42DC9407-A1B5-442E-942E-73E2351BB099}"/>
                    </a:ext>
                  </a:extLst>
                </p:cNvPr>
                <p:cNvSpPr/>
                <p:nvPr/>
              </p:nvSpPr>
              <p:spPr>
                <a:xfrm>
                  <a:off x="1189366" y="261639"/>
                  <a:ext cx="15562" cy="3109395"/>
                </a:xfrm>
                <a:custGeom>
                  <a:avLst/>
                  <a:gdLst>
                    <a:gd name="connsiteX0" fmla="*/ 0 w 15562"/>
                    <a:gd name="connsiteY0" fmla="*/ 0 h 3109395"/>
                    <a:gd name="connsiteX1" fmla="*/ 15563 w 15562"/>
                    <a:gd name="connsiteY1" fmla="*/ 0 h 3109395"/>
                    <a:gd name="connsiteX2" fmla="*/ 15563 w 15562"/>
                    <a:gd name="connsiteY2" fmla="*/ 3109396 h 3109395"/>
                    <a:gd name="connsiteX3" fmla="*/ 0 w 15562"/>
                    <a:gd name="connsiteY3" fmla="*/ 3109396 h 3109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3109395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3109396"/>
                      </a:lnTo>
                      <a:lnTo>
                        <a:pt x="0" y="310939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35" name="Freeform: Shape 789">
                  <a:extLst>
                    <a:ext uri="{FF2B5EF4-FFF2-40B4-BE49-F238E27FC236}">
                      <a16:creationId xmlns:a16="http://schemas.microsoft.com/office/drawing/2014/main" id="{5A4D8AD1-4908-467C-AA84-46416478F117}"/>
                    </a:ext>
                  </a:extLst>
                </p:cNvPr>
                <p:cNvSpPr/>
                <p:nvPr/>
              </p:nvSpPr>
              <p:spPr>
                <a:xfrm>
                  <a:off x="943478" y="681828"/>
                  <a:ext cx="15562" cy="4363736"/>
                </a:xfrm>
                <a:custGeom>
                  <a:avLst/>
                  <a:gdLst>
                    <a:gd name="connsiteX0" fmla="*/ 0 w 15562"/>
                    <a:gd name="connsiteY0" fmla="*/ 0 h 4363736"/>
                    <a:gd name="connsiteX1" fmla="*/ 15563 w 15562"/>
                    <a:gd name="connsiteY1" fmla="*/ 0 h 4363736"/>
                    <a:gd name="connsiteX2" fmla="*/ 15563 w 15562"/>
                    <a:gd name="connsiteY2" fmla="*/ 4363737 h 4363736"/>
                    <a:gd name="connsiteX3" fmla="*/ 0 w 15562"/>
                    <a:gd name="connsiteY3" fmla="*/ 4363737 h 4363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436373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4363737"/>
                      </a:lnTo>
                      <a:lnTo>
                        <a:pt x="0" y="436373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36" name="Freeform: Shape 790">
                  <a:extLst>
                    <a:ext uri="{FF2B5EF4-FFF2-40B4-BE49-F238E27FC236}">
                      <a16:creationId xmlns:a16="http://schemas.microsoft.com/office/drawing/2014/main" id="{45079A51-6410-4D30-8133-24D9DCCFCBF9}"/>
                    </a:ext>
                  </a:extLst>
                </p:cNvPr>
                <p:cNvSpPr/>
                <p:nvPr/>
              </p:nvSpPr>
              <p:spPr>
                <a:xfrm>
                  <a:off x="697590" y="2580458"/>
                  <a:ext cx="15562" cy="1746117"/>
                </a:xfrm>
                <a:custGeom>
                  <a:avLst/>
                  <a:gdLst>
                    <a:gd name="connsiteX0" fmla="*/ 0 w 15562"/>
                    <a:gd name="connsiteY0" fmla="*/ 0 h 1746117"/>
                    <a:gd name="connsiteX1" fmla="*/ 15562 w 15562"/>
                    <a:gd name="connsiteY1" fmla="*/ 0 h 1746117"/>
                    <a:gd name="connsiteX2" fmla="*/ 15562 w 15562"/>
                    <a:gd name="connsiteY2" fmla="*/ 1746117 h 1746117"/>
                    <a:gd name="connsiteX3" fmla="*/ 0 w 15562"/>
                    <a:gd name="connsiteY3" fmla="*/ 1746117 h 174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746117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746117"/>
                      </a:lnTo>
                      <a:lnTo>
                        <a:pt x="0" y="174611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37" name="Freeform: Shape 791">
                  <a:extLst>
                    <a:ext uri="{FF2B5EF4-FFF2-40B4-BE49-F238E27FC236}">
                      <a16:creationId xmlns:a16="http://schemas.microsoft.com/office/drawing/2014/main" id="{15A8F586-54DE-4E92-AE88-228D60BEBAB9}"/>
                    </a:ext>
                  </a:extLst>
                </p:cNvPr>
                <p:cNvSpPr/>
                <p:nvPr/>
              </p:nvSpPr>
              <p:spPr>
                <a:xfrm>
                  <a:off x="454815" y="2132256"/>
                  <a:ext cx="15562" cy="2048030"/>
                </a:xfrm>
                <a:custGeom>
                  <a:avLst/>
                  <a:gdLst>
                    <a:gd name="connsiteX0" fmla="*/ 0 w 15562"/>
                    <a:gd name="connsiteY0" fmla="*/ 0 h 2048030"/>
                    <a:gd name="connsiteX1" fmla="*/ 15562 w 15562"/>
                    <a:gd name="connsiteY1" fmla="*/ 0 h 2048030"/>
                    <a:gd name="connsiteX2" fmla="*/ 15562 w 15562"/>
                    <a:gd name="connsiteY2" fmla="*/ 2048030 h 2048030"/>
                    <a:gd name="connsiteX3" fmla="*/ 0 w 15562"/>
                    <a:gd name="connsiteY3" fmla="*/ 2048030 h 2048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048030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2048030"/>
                      </a:lnTo>
                      <a:lnTo>
                        <a:pt x="0" y="204803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38" name="Freeform: Shape 792">
                  <a:extLst>
                    <a:ext uri="{FF2B5EF4-FFF2-40B4-BE49-F238E27FC236}">
                      <a16:creationId xmlns:a16="http://schemas.microsoft.com/office/drawing/2014/main" id="{BD0A3ECC-914C-433B-8FDC-4F0C79C6F9AE}"/>
                    </a:ext>
                  </a:extLst>
                </p:cNvPr>
                <p:cNvSpPr/>
                <p:nvPr/>
              </p:nvSpPr>
              <p:spPr>
                <a:xfrm>
                  <a:off x="208926" y="1783655"/>
                  <a:ext cx="15562" cy="1876842"/>
                </a:xfrm>
                <a:custGeom>
                  <a:avLst/>
                  <a:gdLst>
                    <a:gd name="connsiteX0" fmla="*/ 0 w 15562"/>
                    <a:gd name="connsiteY0" fmla="*/ 0 h 1876842"/>
                    <a:gd name="connsiteX1" fmla="*/ 15563 w 15562"/>
                    <a:gd name="connsiteY1" fmla="*/ 0 h 1876842"/>
                    <a:gd name="connsiteX2" fmla="*/ 15563 w 15562"/>
                    <a:gd name="connsiteY2" fmla="*/ 1876842 h 1876842"/>
                    <a:gd name="connsiteX3" fmla="*/ 0 w 15562"/>
                    <a:gd name="connsiteY3" fmla="*/ 1876842 h 1876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876842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876842"/>
                      </a:lnTo>
                      <a:lnTo>
                        <a:pt x="0" y="187684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39" name="Freeform: Shape 793">
                  <a:extLst>
                    <a:ext uri="{FF2B5EF4-FFF2-40B4-BE49-F238E27FC236}">
                      <a16:creationId xmlns:a16="http://schemas.microsoft.com/office/drawing/2014/main" id="{D6036585-4082-4F6C-BB30-7B3599B65EF7}"/>
                    </a:ext>
                  </a:extLst>
                </p:cNvPr>
                <p:cNvSpPr/>
                <p:nvPr/>
              </p:nvSpPr>
              <p:spPr>
                <a:xfrm>
                  <a:off x="-36961" y="1821006"/>
                  <a:ext cx="15562" cy="2048030"/>
                </a:xfrm>
                <a:custGeom>
                  <a:avLst/>
                  <a:gdLst>
                    <a:gd name="connsiteX0" fmla="*/ 0 w 15562"/>
                    <a:gd name="connsiteY0" fmla="*/ 0 h 2048030"/>
                    <a:gd name="connsiteX1" fmla="*/ 15562 w 15562"/>
                    <a:gd name="connsiteY1" fmla="*/ 0 h 2048030"/>
                    <a:gd name="connsiteX2" fmla="*/ 15562 w 15562"/>
                    <a:gd name="connsiteY2" fmla="*/ 2048030 h 2048030"/>
                    <a:gd name="connsiteX3" fmla="*/ 0 w 15562"/>
                    <a:gd name="connsiteY3" fmla="*/ 2048030 h 2048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048030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2048030"/>
                      </a:lnTo>
                      <a:lnTo>
                        <a:pt x="0" y="204803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40" name="Freeform: Shape 794">
                  <a:extLst>
                    <a:ext uri="{FF2B5EF4-FFF2-40B4-BE49-F238E27FC236}">
                      <a16:creationId xmlns:a16="http://schemas.microsoft.com/office/drawing/2014/main" id="{99E946D6-864D-4D04-99E6-B45C5DCD821A}"/>
                    </a:ext>
                  </a:extLst>
                </p:cNvPr>
                <p:cNvSpPr/>
                <p:nvPr/>
              </p:nvSpPr>
              <p:spPr>
                <a:xfrm>
                  <a:off x="-279736" y="1780543"/>
                  <a:ext cx="15562" cy="896402"/>
                </a:xfrm>
                <a:custGeom>
                  <a:avLst/>
                  <a:gdLst>
                    <a:gd name="connsiteX0" fmla="*/ 0 w 15562"/>
                    <a:gd name="connsiteY0" fmla="*/ 0 h 896402"/>
                    <a:gd name="connsiteX1" fmla="*/ 15563 w 15562"/>
                    <a:gd name="connsiteY1" fmla="*/ 0 h 896402"/>
                    <a:gd name="connsiteX2" fmla="*/ 15563 w 15562"/>
                    <a:gd name="connsiteY2" fmla="*/ 896403 h 896402"/>
                    <a:gd name="connsiteX3" fmla="*/ 0 w 15562"/>
                    <a:gd name="connsiteY3" fmla="*/ 896403 h 896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896402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896403"/>
                      </a:lnTo>
                      <a:lnTo>
                        <a:pt x="0" y="89640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41" name="Freeform: Shape 795">
                  <a:extLst>
                    <a:ext uri="{FF2B5EF4-FFF2-40B4-BE49-F238E27FC236}">
                      <a16:creationId xmlns:a16="http://schemas.microsoft.com/office/drawing/2014/main" id="{13C2AF1D-A371-4CB3-8498-A302C7E4A7AF}"/>
                    </a:ext>
                  </a:extLst>
                </p:cNvPr>
                <p:cNvSpPr/>
                <p:nvPr/>
              </p:nvSpPr>
              <p:spPr>
                <a:xfrm>
                  <a:off x="-525625" y="1534655"/>
                  <a:ext cx="15562" cy="1917305"/>
                </a:xfrm>
                <a:custGeom>
                  <a:avLst/>
                  <a:gdLst>
                    <a:gd name="connsiteX0" fmla="*/ 0 w 15562"/>
                    <a:gd name="connsiteY0" fmla="*/ 0 h 1917305"/>
                    <a:gd name="connsiteX1" fmla="*/ 15563 w 15562"/>
                    <a:gd name="connsiteY1" fmla="*/ 0 h 1917305"/>
                    <a:gd name="connsiteX2" fmla="*/ 15563 w 15562"/>
                    <a:gd name="connsiteY2" fmla="*/ 1917305 h 1917305"/>
                    <a:gd name="connsiteX3" fmla="*/ 0 w 15562"/>
                    <a:gd name="connsiteY3" fmla="*/ 1917305 h 1917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917305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917305"/>
                      </a:lnTo>
                      <a:lnTo>
                        <a:pt x="0" y="191730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42" name="Freeform: Shape 796">
                  <a:extLst>
                    <a:ext uri="{FF2B5EF4-FFF2-40B4-BE49-F238E27FC236}">
                      <a16:creationId xmlns:a16="http://schemas.microsoft.com/office/drawing/2014/main" id="{35066224-1A2C-4A59-8D0A-78C20FD4B4B5}"/>
                    </a:ext>
                  </a:extLst>
                </p:cNvPr>
                <p:cNvSpPr/>
                <p:nvPr/>
              </p:nvSpPr>
              <p:spPr>
                <a:xfrm>
                  <a:off x="-771513" y="2505757"/>
                  <a:ext cx="15562" cy="852827"/>
                </a:xfrm>
                <a:custGeom>
                  <a:avLst/>
                  <a:gdLst>
                    <a:gd name="connsiteX0" fmla="*/ 0 w 15562"/>
                    <a:gd name="connsiteY0" fmla="*/ 0 h 852827"/>
                    <a:gd name="connsiteX1" fmla="*/ 15563 w 15562"/>
                    <a:gd name="connsiteY1" fmla="*/ 0 h 852827"/>
                    <a:gd name="connsiteX2" fmla="*/ 15563 w 15562"/>
                    <a:gd name="connsiteY2" fmla="*/ 852827 h 852827"/>
                    <a:gd name="connsiteX3" fmla="*/ 0 w 15562"/>
                    <a:gd name="connsiteY3" fmla="*/ 852827 h 852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852827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852827"/>
                      </a:lnTo>
                      <a:lnTo>
                        <a:pt x="0" y="85282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43" name="Freeform: Shape 797">
                  <a:extLst>
                    <a:ext uri="{FF2B5EF4-FFF2-40B4-BE49-F238E27FC236}">
                      <a16:creationId xmlns:a16="http://schemas.microsoft.com/office/drawing/2014/main" id="{21B15FF6-76A2-465D-8D73-C8498AA36567}"/>
                    </a:ext>
                  </a:extLst>
                </p:cNvPr>
                <p:cNvSpPr/>
                <p:nvPr/>
              </p:nvSpPr>
              <p:spPr>
                <a:xfrm>
                  <a:off x="-1017401" y="2375032"/>
                  <a:ext cx="15562" cy="1630954"/>
                </a:xfrm>
                <a:custGeom>
                  <a:avLst/>
                  <a:gdLst>
                    <a:gd name="connsiteX0" fmla="*/ 0 w 15562"/>
                    <a:gd name="connsiteY0" fmla="*/ 0 h 1630954"/>
                    <a:gd name="connsiteX1" fmla="*/ 15562 w 15562"/>
                    <a:gd name="connsiteY1" fmla="*/ 0 h 1630954"/>
                    <a:gd name="connsiteX2" fmla="*/ 15562 w 15562"/>
                    <a:gd name="connsiteY2" fmla="*/ 1630954 h 1630954"/>
                    <a:gd name="connsiteX3" fmla="*/ 0 w 15562"/>
                    <a:gd name="connsiteY3" fmla="*/ 1630954 h 1630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630954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630954"/>
                      </a:lnTo>
                      <a:lnTo>
                        <a:pt x="0" y="163095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44" name="Freeform: Shape 798">
                  <a:extLst>
                    <a:ext uri="{FF2B5EF4-FFF2-40B4-BE49-F238E27FC236}">
                      <a16:creationId xmlns:a16="http://schemas.microsoft.com/office/drawing/2014/main" id="{703A30CC-39DE-4323-BE5A-7A407430572D}"/>
                    </a:ext>
                  </a:extLst>
                </p:cNvPr>
                <p:cNvSpPr/>
                <p:nvPr/>
              </p:nvSpPr>
              <p:spPr>
                <a:xfrm>
                  <a:off x="-1260177" y="2250532"/>
                  <a:ext cx="15562" cy="2427756"/>
                </a:xfrm>
                <a:custGeom>
                  <a:avLst/>
                  <a:gdLst>
                    <a:gd name="connsiteX0" fmla="*/ 0 w 15562"/>
                    <a:gd name="connsiteY0" fmla="*/ 0 h 2427756"/>
                    <a:gd name="connsiteX1" fmla="*/ 15563 w 15562"/>
                    <a:gd name="connsiteY1" fmla="*/ 0 h 2427756"/>
                    <a:gd name="connsiteX2" fmla="*/ 15563 w 15562"/>
                    <a:gd name="connsiteY2" fmla="*/ 2427756 h 2427756"/>
                    <a:gd name="connsiteX3" fmla="*/ 0 w 15562"/>
                    <a:gd name="connsiteY3" fmla="*/ 2427756 h 2427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42775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2427756"/>
                      </a:lnTo>
                      <a:lnTo>
                        <a:pt x="0" y="242775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45" name="Freeform: Shape 799">
                  <a:extLst>
                    <a:ext uri="{FF2B5EF4-FFF2-40B4-BE49-F238E27FC236}">
                      <a16:creationId xmlns:a16="http://schemas.microsoft.com/office/drawing/2014/main" id="{058A0CB0-4321-4E7B-912A-6A44683E66F3}"/>
                    </a:ext>
                  </a:extLst>
                </p:cNvPr>
                <p:cNvSpPr/>
                <p:nvPr/>
              </p:nvSpPr>
              <p:spPr>
                <a:xfrm>
                  <a:off x="-1506065" y="3122034"/>
                  <a:ext cx="15562" cy="1568704"/>
                </a:xfrm>
                <a:custGeom>
                  <a:avLst/>
                  <a:gdLst>
                    <a:gd name="connsiteX0" fmla="*/ 0 w 15562"/>
                    <a:gd name="connsiteY0" fmla="*/ 0 h 1568704"/>
                    <a:gd name="connsiteX1" fmla="*/ 15563 w 15562"/>
                    <a:gd name="connsiteY1" fmla="*/ 0 h 1568704"/>
                    <a:gd name="connsiteX2" fmla="*/ 15563 w 15562"/>
                    <a:gd name="connsiteY2" fmla="*/ 1568704 h 1568704"/>
                    <a:gd name="connsiteX3" fmla="*/ 0 w 15562"/>
                    <a:gd name="connsiteY3" fmla="*/ 1568704 h 1568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687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568704"/>
                      </a:lnTo>
                      <a:lnTo>
                        <a:pt x="0" y="15687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46" name="Freeform: Shape 800">
                  <a:extLst>
                    <a:ext uri="{FF2B5EF4-FFF2-40B4-BE49-F238E27FC236}">
                      <a16:creationId xmlns:a16="http://schemas.microsoft.com/office/drawing/2014/main" id="{BBC05A3E-2456-4866-B2BB-765DA717C2A0}"/>
                    </a:ext>
                  </a:extLst>
                </p:cNvPr>
                <p:cNvSpPr/>
                <p:nvPr/>
              </p:nvSpPr>
              <p:spPr>
                <a:xfrm>
                  <a:off x="-1751953" y="3763211"/>
                  <a:ext cx="15562" cy="582039"/>
                </a:xfrm>
                <a:custGeom>
                  <a:avLst/>
                  <a:gdLst>
                    <a:gd name="connsiteX0" fmla="*/ 0 w 15562"/>
                    <a:gd name="connsiteY0" fmla="*/ 0 h 582039"/>
                    <a:gd name="connsiteX1" fmla="*/ 15563 w 15562"/>
                    <a:gd name="connsiteY1" fmla="*/ 0 h 582039"/>
                    <a:gd name="connsiteX2" fmla="*/ 15563 w 15562"/>
                    <a:gd name="connsiteY2" fmla="*/ 582039 h 582039"/>
                    <a:gd name="connsiteX3" fmla="*/ 0 w 15562"/>
                    <a:gd name="connsiteY3" fmla="*/ 582039 h 582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582039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582039"/>
                      </a:lnTo>
                      <a:lnTo>
                        <a:pt x="0" y="5820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47" name="Freeform: Shape 801">
                  <a:extLst>
                    <a:ext uri="{FF2B5EF4-FFF2-40B4-BE49-F238E27FC236}">
                      <a16:creationId xmlns:a16="http://schemas.microsoft.com/office/drawing/2014/main" id="{03BAACDE-50E5-4F8D-AFB2-1BE5CA8A80F1}"/>
                    </a:ext>
                  </a:extLst>
                </p:cNvPr>
                <p:cNvSpPr/>
                <p:nvPr/>
              </p:nvSpPr>
              <p:spPr>
                <a:xfrm>
                  <a:off x="-1997841" y="2219407"/>
                  <a:ext cx="15562" cy="3489121"/>
                </a:xfrm>
                <a:custGeom>
                  <a:avLst/>
                  <a:gdLst>
                    <a:gd name="connsiteX0" fmla="*/ 0 w 15562"/>
                    <a:gd name="connsiteY0" fmla="*/ 0 h 3489121"/>
                    <a:gd name="connsiteX1" fmla="*/ 15562 w 15562"/>
                    <a:gd name="connsiteY1" fmla="*/ 0 h 3489121"/>
                    <a:gd name="connsiteX2" fmla="*/ 15562 w 15562"/>
                    <a:gd name="connsiteY2" fmla="*/ 3489122 h 3489121"/>
                    <a:gd name="connsiteX3" fmla="*/ 0 w 15562"/>
                    <a:gd name="connsiteY3" fmla="*/ 3489122 h 3489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3489121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3489122"/>
                      </a:lnTo>
                      <a:lnTo>
                        <a:pt x="0" y="348912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48" name="Freeform: Shape 802">
                  <a:extLst>
                    <a:ext uri="{FF2B5EF4-FFF2-40B4-BE49-F238E27FC236}">
                      <a16:creationId xmlns:a16="http://schemas.microsoft.com/office/drawing/2014/main" id="{2E53B302-D52D-4FEA-9712-3FA57F1EFC39}"/>
                    </a:ext>
                  </a:extLst>
                </p:cNvPr>
                <p:cNvSpPr/>
                <p:nvPr/>
              </p:nvSpPr>
              <p:spPr>
                <a:xfrm>
                  <a:off x="-2240617" y="3131372"/>
                  <a:ext cx="15562" cy="1188978"/>
                </a:xfrm>
                <a:custGeom>
                  <a:avLst/>
                  <a:gdLst>
                    <a:gd name="connsiteX0" fmla="*/ 0 w 15562"/>
                    <a:gd name="connsiteY0" fmla="*/ 0 h 1188978"/>
                    <a:gd name="connsiteX1" fmla="*/ 15563 w 15562"/>
                    <a:gd name="connsiteY1" fmla="*/ 0 h 1188978"/>
                    <a:gd name="connsiteX2" fmla="*/ 15563 w 15562"/>
                    <a:gd name="connsiteY2" fmla="*/ 1188978 h 1188978"/>
                    <a:gd name="connsiteX3" fmla="*/ 0 w 15562"/>
                    <a:gd name="connsiteY3" fmla="*/ 1188978 h 1188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188978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188978"/>
                      </a:lnTo>
                      <a:lnTo>
                        <a:pt x="0" y="118897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49" name="Freeform: Shape 803">
                  <a:extLst>
                    <a:ext uri="{FF2B5EF4-FFF2-40B4-BE49-F238E27FC236}">
                      <a16:creationId xmlns:a16="http://schemas.microsoft.com/office/drawing/2014/main" id="{6D9BF7B0-308A-4ACB-B1E1-865829413C13}"/>
                    </a:ext>
                  </a:extLst>
                </p:cNvPr>
                <p:cNvSpPr/>
                <p:nvPr/>
              </p:nvSpPr>
              <p:spPr>
                <a:xfrm>
                  <a:off x="-2486505" y="2838796"/>
                  <a:ext cx="15562" cy="2377956"/>
                </a:xfrm>
                <a:custGeom>
                  <a:avLst/>
                  <a:gdLst>
                    <a:gd name="connsiteX0" fmla="*/ 0 w 15562"/>
                    <a:gd name="connsiteY0" fmla="*/ 0 h 2377956"/>
                    <a:gd name="connsiteX1" fmla="*/ 15563 w 15562"/>
                    <a:gd name="connsiteY1" fmla="*/ 0 h 2377956"/>
                    <a:gd name="connsiteX2" fmla="*/ 15563 w 15562"/>
                    <a:gd name="connsiteY2" fmla="*/ 2377957 h 2377956"/>
                    <a:gd name="connsiteX3" fmla="*/ 0 w 15562"/>
                    <a:gd name="connsiteY3" fmla="*/ 2377957 h 2377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37795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2377957"/>
                      </a:lnTo>
                      <a:lnTo>
                        <a:pt x="0" y="237795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50" name="Freeform: Shape 804">
                  <a:extLst>
                    <a:ext uri="{FF2B5EF4-FFF2-40B4-BE49-F238E27FC236}">
                      <a16:creationId xmlns:a16="http://schemas.microsoft.com/office/drawing/2014/main" id="{2C4FE399-1C5F-45AA-9238-38CC664885CA}"/>
                    </a:ext>
                  </a:extLst>
                </p:cNvPr>
                <p:cNvSpPr/>
                <p:nvPr/>
              </p:nvSpPr>
              <p:spPr>
                <a:xfrm>
                  <a:off x="-2732393" y="3066009"/>
                  <a:ext cx="15562" cy="2402856"/>
                </a:xfrm>
                <a:custGeom>
                  <a:avLst/>
                  <a:gdLst>
                    <a:gd name="connsiteX0" fmla="*/ 0 w 15562"/>
                    <a:gd name="connsiteY0" fmla="*/ 0 h 2402856"/>
                    <a:gd name="connsiteX1" fmla="*/ 15563 w 15562"/>
                    <a:gd name="connsiteY1" fmla="*/ 0 h 2402856"/>
                    <a:gd name="connsiteX2" fmla="*/ 15563 w 15562"/>
                    <a:gd name="connsiteY2" fmla="*/ 2402857 h 2402856"/>
                    <a:gd name="connsiteX3" fmla="*/ 0 w 15562"/>
                    <a:gd name="connsiteY3" fmla="*/ 2402857 h 2402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40285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2402857"/>
                      </a:lnTo>
                      <a:lnTo>
                        <a:pt x="0" y="240285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51" name="Freeform: Shape 805">
                  <a:extLst>
                    <a:ext uri="{FF2B5EF4-FFF2-40B4-BE49-F238E27FC236}">
                      <a16:creationId xmlns:a16="http://schemas.microsoft.com/office/drawing/2014/main" id="{3A52D2FD-5386-4651-BAAD-6BE04A05844F}"/>
                    </a:ext>
                  </a:extLst>
                </p:cNvPr>
                <p:cNvSpPr/>
                <p:nvPr/>
              </p:nvSpPr>
              <p:spPr>
                <a:xfrm>
                  <a:off x="-2975169" y="2997534"/>
                  <a:ext cx="15562" cy="1568704"/>
                </a:xfrm>
                <a:custGeom>
                  <a:avLst/>
                  <a:gdLst>
                    <a:gd name="connsiteX0" fmla="*/ 0 w 15562"/>
                    <a:gd name="connsiteY0" fmla="*/ 0 h 1568704"/>
                    <a:gd name="connsiteX1" fmla="*/ 15563 w 15562"/>
                    <a:gd name="connsiteY1" fmla="*/ 0 h 1568704"/>
                    <a:gd name="connsiteX2" fmla="*/ 15563 w 15562"/>
                    <a:gd name="connsiteY2" fmla="*/ 1568704 h 1568704"/>
                    <a:gd name="connsiteX3" fmla="*/ 0 w 15562"/>
                    <a:gd name="connsiteY3" fmla="*/ 1568704 h 1568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687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568704"/>
                      </a:lnTo>
                      <a:lnTo>
                        <a:pt x="0" y="15687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37" name="Graphic 679">
                <a:extLst>
                  <a:ext uri="{FF2B5EF4-FFF2-40B4-BE49-F238E27FC236}">
                    <a16:creationId xmlns:a16="http://schemas.microsoft.com/office/drawing/2014/main" id="{2366E392-1120-48D2-84AE-54764C32ADDF}"/>
                  </a:ext>
                </a:extLst>
              </p:cNvPr>
              <p:cNvGrpSpPr/>
              <p:nvPr/>
            </p:nvGrpSpPr>
            <p:grpSpPr>
              <a:xfrm>
                <a:off x="-3292644" y="-3551183"/>
                <a:ext cx="13878674" cy="8182784"/>
                <a:chOff x="-3292644" y="-3551183"/>
                <a:chExt cx="13878674" cy="8182784"/>
              </a:xfrm>
              <a:grpFill/>
            </p:grpSpPr>
            <p:sp>
              <p:nvSpPr>
                <p:cNvPr id="38" name="Freeform: Shape 807">
                  <a:extLst>
                    <a:ext uri="{FF2B5EF4-FFF2-40B4-BE49-F238E27FC236}">
                      <a16:creationId xmlns:a16="http://schemas.microsoft.com/office/drawing/2014/main" id="{7B2572E8-54F5-4B79-9D86-C12B94241A40}"/>
                    </a:ext>
                  </a:extLst>
                </p:cNvPr>
                <p:cNvSpPr/>
                <p:nvPr/>
              </p:nvSpPr>
              <p:spPr>
                <a:xfrm>
                  <a:off x="-3292644" y="3666723"/>
                  <a:ext cx="155625" cy="476213"/>
                </a:xfrm>
                <a:custGeom>
                  <a:avLst/>
                  <a:gdLst>
                    <a:gd name="connsiteX0" fmla="*/ 0 w 155625"/>
                    <a:gd name="connsiteY0" fmla="*/ 0 h 476213"/>
                    <a:gd name="connsiteX1" fmla="*/ 155625 w 155625"/>
                    <a:gd name="connsiteY1" fmla="*/ 0 h 476213"/>
                    <a:gd name="connsiteX2" fmla="*/ 155625 w 155625"/>
                    <a:gd name="connsiteY2" fmla="*/ 476213 h 476213"/>
                    <a:gd name="connsiteX3" fmla="*/ 0 w 155625"/>
                    <a:gd name="connsiteY3" fmla="*/ 476213 h 476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762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76213"/>
                      </a:lnTo>
                      <a:lnTo>
                        <a:pt x="0" y="47621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39" name="Freeform: Shape 808">
                  <a:extLst>
                    <a:ext uri="{FF2B5EF4-FFF2-40B4-BE49-F238E27FC236}">
                      <a16:creationId xmlns:a16="http://schemas.microsoft.com/office/drawing/2014/main" id="{7C1E40F6-9A47-402E-AB0B-E3A1CB2AC033}"/>
                    </a:ext>
                  </a:extLst>
                </p:cNvPr>
                <p:cNvSpPr/>
                <p:nvPr/>
              </p:nvSpPr>
              <p:spPr>
                <a:xfrm>
                  <a:off x="10430404" y="-3551183"/>
                  <a:ext cx="155625" cy="292575"/>
                </a:xfrm>
                <a:custGeom>
                  <a:avLst/>
                  <a:gdLst>
                    <a:gd name="connsiteX0" fmla="*/ 0 w 155625"/>
                    <a:gd name="connsiteY0" fmla="*/ 0 h 292575"/>
                    <a:gd name="connsiteX1" fmla="*/ 155625 w 155625"/>
                    <a:gd name="connsiteY1" fmla="*/ 0 h 292575"/>
                    <a:gd name="connsiteX2" fmla="*/ 155625 w 155625"/>
                    <a:gd name="connsiteY2" fmla="*/ 292576 h 292575"/>
                    <a:gd name="connsiteX3" fmla="*/ 0 w 155625"/>
                    <a:gd name="connsiteY3" fmla="*/ 292576 h 29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92575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92576"/>
                      </a:lnTo>
                      <a:lnTo>
                        <a:pt x="0" y="2925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40" name="Freeform: Shape 809">
                  <a:extLst>
                    <a:ext uri="{FF2B5EF4-FFF2-40B4-BE49-F238E27FC236}">
                      <a16:creationId xmlns:a16="http://schemas.microsoft.com/office/drawing/2014/main" id="{D0D0C384-F21C-41C8-B177-9EA509990691}"/>
                    </a:ext>
                  </a:extLst>
                </p:cNvPr>
                <p:cNvSpPr/>
                <p:nvPr/>
              </p:nvSpPr>
              <p:spPr>
                <a:xfrm>
                  <a:off x="10184515" y="-3071857"/>
                  <a:ext cx="155625" cy="482438"/>
                </a:xfrm>
                <a:custGeom>
                  <a:avLst/>
                  <a:gdLst>
                    <a:gd name="connsiteX0" fmla="*/ 0 w 155625"/>
                    <a:gd name="connsiteY0" fmla="*/ 0 h 482438"/>
                    <a:gd name="connsiteX1" fmla="*/ 155625 w 155625"/>
                    <a:gd name="connsiteY1" fmla="*/ 0 h 482438"/>
                    <a:gd name="connsiteX2" fmla="*/ 155625 w 155625"/>
                    <a:gd name="connsiteY2" fmla="*/ 482439 h 482438"/>
                    <a:gd name="connsiteX3" fmla="*/ 0 w 155625"/>
                    <a:gd name="connsiteY3" fmla="*/ 482439 h 48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8243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82439"/>
                      </a:lnTo>
                      <a:lnTo>
                        <a:pt x="0" y="4824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41" name="Freeform: Shape 810">
                  <a:extLst>
                    <a:ext uri="{FF2B5EF4-FFF2-40B4-BE49-F238E27FC236}">
                      <a16:creationId xmlns:a16="http://schemas.microsoft.com/office/drawing/2014/main" id="{C4807223-7D50-4CC1-A8EB-FE369C0453E3}"/>
                    </a:ext>
                  </a:extLst>
                </p:cNvPr>
                <p:cNvSpPr/>
                <p:nvPr/>
              </p:nvSpPr>
              <p:spPr>
                <a:xfrm>
                  <a:off x="9938627" y="-2486705"/>
                  <a:ext cx="155625" cy="286350"/>
                </a:xfrm>
                <a:custGeom>
                  <a:avLst/>
                  <a:gdLst>
                    <a:gd name="connsiteX0" fmla="*/ 0 w 155625"/>
                    <a:gd name="connsiteY0" fmla="*/ 0 h 286350"/>
                    <a:gd name="connsiteX1" fmla="*/ 155626 w 155625"/>
                    <a:gd name="connsiteY1" fmla="*/ 0 h 286350"/>
                    <a:gd name="connsiteX2" fmla="*/ 155626 w 155625"/>
                    <a:gd name="connsiteY2" fmla="*/ 286351 h 286350"/>
                    <a:gd name="connsiteX3" fmla="*/ 0 w 155625"/>
                    <a:gd name="connsiteY3" fmla="*/ 286351 h 286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86350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286351"/>
                      </a:lnTo>
                      <a:lnTo>
                        <a:pt x="0" y="2863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42" name="Freeform: Shape 811">
                  <a:extLst>
                    <a:ext uri="{FF2B5EF4-FFF2-40B4-BE49-F238E27FC236}">
                      <a16:creationId xmlns:a16="http://schemas.microsoft.com/office/drawing/2014/main" id="{77BA580F-97BC-4BF9-9C17-13CD7094E68D}"/>
                    </a:ext>
                  </a:extLst>
                </p:cNvPr>
                <p:cNvSpPr/>
                <p:nvPr/>
              </p:nvSpPr>
              <p:spPr>
                <a:xfrm>
                  <a:off x="9695852" y="-2953581"/>
                  <a:ext cx="155625" cy="507338"/>
                </a:xfrm>
                <a:custGeom>
                  <a:avLst/>
                  <a:gdLst>
                    <a:gd name="connsiteX0" fmla="*/ 0 w 155625"/>
                    <a:gd name="connsiteY0" fmla="*/ 0 h 507338"/>
                    <a:gd name="connsiteX1" fmla="*/ 155625 w 155625"/>
                    <a:gd name="connsiteY1" fmla="*/ 0 h 507338"/>
                    <a:gd name="connsiteX2" fmla="*/ 155625 w 155625"/>
                    <a:gd name="connsiteY2" fmla="*/ 507339 h 507338"/>
                    <a:gd name="connsiteX3" fmla="*/ 0 w 155625"/>
                    <a:gd name="connsiteY3" fmla="*/ 507339 h 507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0733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07339"/>
                      </a:lnTo>
                      <a:lnTo>
                        <a:pt x="0" y="5073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43" name="Freeform: Shape 812">
                  <a:extLst>
                    <a:ext uri="{FF2B5EF4-FFF2-40B4-BE49-F238E27FC236}">
                      <a16:creationId xmlns:a16="http://schemas.microsoft.com/office/drawing/2014/main" id="{0D4B9507-2822-4844-A109-27CBEBD45464}"/>
                    </a:ext>
                  </a:extLst>
                </p:cNvPr>
                <p:cNvSpPr/>
                <p:nvPr/>
              </p:nvSpPr>
              <p:spPr>
                <a:xfrm>
                  <a:off x="9449963" y="-2552068"/>
                  <a:ext cx="155625" cy="432638"/>
                </a:xfrm>
                <a:custGeom>
                  <a:avLst/>
                  <a:gdLst>
                    <a:gd name="connsiteX0" fmla="*/ 0 w 155625"/>
                    <a:gd name="connsiteY0" fmla="*/ 0 h 432638"/>
                    <a:gd name="connsiteX1" fmla="*/ 155625 w 155625"/>
                    <a:gd name="connsiteY1" fmla="*/ 0 h 432638"/>
                    <a:gd name="connsiteX2" fmla="*/ 155625 w 155625"/>
                    <a:gd name="connsiteY2" fmla="*/ 432639 h 432638"/>
                    <a:gd name="connsiteX3" fmla="*/ 0 w 155625"/>
                    <a:gd name="connsiteY3" fmla="*/ 432639 h 432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3263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32639"/>
                      </a:lnTo>
                      <a:lnTo>
                        <a:pt x="0" y="4326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44" name="Freeform: Shape 813">
                  <a:extLst>
                    <a:ext uri="{FF2B5EF4-FFF2-40B4-BE49-F238E27FC236}">
                      <a16:creationId xmlns:a16="http://schemas.microsoft.com/office/drawing/2014/main" id="{D87B8B04-1840-40CC-B6BB-51BE8D59F973}"/>
                    </a:ext>
                  </a:extLst>
                </p:cNvPr>
                <p:cNvSpPr/>
                <p:nvPr/>
              </p:nvSpPr>
              <p:spPr>
                <a:xfrm>
                  <a:off x="9204075" y="-2284392"/>
                  <a:ext cx="155625" cy="594489"/>
                </a:xfrm>
                <a:custGeom>
                  <a:avLst/>
                  <a:gdLst>
                    <a:gd name="connsiteX0" fmla="*/ 0 w 155625"/>
                    <a:gd name="connsiteY0" fmla="*/ 0 h 594489"/>
                    <a:gd name="connsiteX1" fmla="*/ 155625 w 155625"/>
                    <a:gd name="connsiteY1" fmla="*/ 0 h 594489"/>
                    <a:gd name="connsiteX2" fmla="*/ 155625 w 155625"/>
                    <a:gd name="connsiteY2" fmla="*/ 594489 h 594489"/>
                    <a:gd name="connsiteX3" fmla="*/ 0 w 155625"/>
                    <a:gd name="connsiteY3" fmla="*/ 594489 h 594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94489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94489"/>
                      </a:lnTo>
                      <a:lnTo>
                        <a:pt x="0" y="5944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45" name="Freeform: Shape 814">
                  <a:extLst>
                    <a:ext uri="{FF2B5EF4-FFF2-40B4-BE49-F238E27FC236}">
                      <a16:creationId xmlns:a16="http://schemas.microsoft.com/office/drawing/2014/main" id="{454E959F-8ACB-499E-8D2C-4038FD3835BC}"/>
                    </a:ext>
                  </a:extLst>
                </p:cNvPr>
                <p:cNvSpPr/>
                <p:nvPr/>
              </p:nvSpPr>
              <p:spPr>
                <a:xfrm>
                  <a:off x="8958187" y="-1493815"/>
                  <a:ext cx="155625" cy="168075"/>
                </a:xfrm>
                <a:custGeom>
                  <a:avLst/>
                  <a:gdLst>
                    <a:gd name="connsiteX0" fmla="*/ 0 w 155625"/>
                    <a:gd name="connsiteY0" fmla="*/ 0 h 168075"/>
                    <a:gd name="connsiteX1" fmla="*/ 155626 w 155625"/>
                    <a:gd name="connsiteY1" fmla="*/ 0 h 168075"/>
                    <a:gd name="connsiteX2" fmla="*/ 155626 w 155625"/>
                    <a:gd name="connsiteY2" fmla="*/ 168075 h 168075"/>
                    <a:gd name="connsiteX3" fmla="*/ 0 w 155625"/>
                    <a:gd name="connsiteY3" fmla="*/ 168075 h 168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68075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168075"/>
                      </a:lnTo>
                      <a:lnTo>
                        <a:pt x="0" y="16807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46" name="Freeform: Shape 815">
                  <a:extLst>
                    <a:ext uri="{FF2B5EF4-FFF2-40B4-BE49-F238E27FC236}">
                      <a16:creationId xmlns:a16="http://schemas.microsoft.com/office/drawing/2014/main" id="{17086AB3-A1A7-4872-9904-177DE17EF753}"/>
                    </a:ext>
                  </a:extLst>
                </p:cNvPr>
                <p:cNvSpPr/>
                <p:nvPr/>
              </p:nvSpPr>
              <p:spPr>
                <a:xfrm>
                  <a:off x="8715412" y="-1571627"/>
                  <a:ext cx="155625" cy="491776"/>
                </a:xfrm>
                <a:custGeom>
                  <a:avLst/>
                  <a:gdLst>
                    <a:gd name="connsiteX0" fmla="*/ 0 w 155625"/>
                    <a:gd name="connsiteY0" fmla="*/ 0 h 491776"/>
                    <a:gd name="connsiteX1" fmla="*/ 155625 w 155625"/>
                    <a:gd name="connsiteY1" fmla="*/ 0 h 491776"/>
                    <a:gd name="connsiteX2" fmla="*/ 155625 w 155625"/>
                    <a:gd name="connsiteY2" fmla="*/ 491776 h 491776"/>
                    <a:gd name="connsiteX3" fmla="*/ 0 w 155625"/>
                    <a:gd name="connsiteY3" fmla="*/ 491776 h 491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9177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91776"/>
                      </a:lnTo>
                      <a:lnTo>
                        <a:pt x="0" y="4917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47" name="Freeform: Shape 816">
                  <a:extLst>
                    <a:ext uri="{FF2B5EF4-FFF2-40B4-BE49-F238E27FC236}">
                      <a16:creationId xmlns:a16="http://schemas.microsoft.com/office/drawing/2014/main" id="{E47451B7-AF83-4070-98FF-87E56EBBE8B9}"/>
                    </a:ext>
                  </a:extLst>
                </p:cNvPr>
                <p:cNvSpPr/>
                <p:nvPr/>
              </p:nvSpPr>
              <p:spPr>
                <a:xfrm>
                  <a:off x="8469523" y="-1406665"/>
                  <a:ext cx="155625" cy="501113"/>
                </a:xfrm>
                <a:custGeom>
                  <a:avLst/>
                  <a:gdLst>
                    <a:gd name="connsiteX0" fmla="*/ 0 w 155625"/>
                    <a:gd name="connsiteY0" fmla="*/ 0 h 501113"/>
                    <a:gd name="connsiteX1" fmla="*/ 155625 w 155625"/>
                    <a:gd name="connsiteY1" fmla="*/ 0 h 501113"/>
                    <a:gd name="connsiteX2" fmla="*/ 155625 w 155625"/>
                    <a:gd name="connsiteY2" fmla="*/ 501114 h 501113"/>
                    <a:gd name="connsiteX3" fmla="*/ 0 w 155625"/>
                    <a:gd name="connsiteY3" fmla="*/ 501114 h 501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011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01114"/>
                      </a:lnTo>
                      <a:lnTo>
                        <a:pt x="0" y="50111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48" name="Freeform: Shape 817">
                  <a:extLst>
                    <a:ext uri="{FF2B5EF4-FFF2-40B4-BE49-F238E27FC236}">
                      <a16:creationId xmlns:a16="http://schemas.microsoft.com/office/drawing/2014/main" id="{8199542E-E610-48C3-AD37-F456FB9F7F13}"/>
                    </a:ext>
                  </a:extLst>
                </p:cNvPr>
                <p:cNvSpPr/>
                <p:nvPr/>
              </p:nvSpPr>
              <p:spPr>
                <a:xfrm>
                  <a:off x="8223635" y="-989588"/>
                  <a:ext cx="155625" cy="367275"/>
                </a:xfrm>
                <a:custGeom>
                  <a:avLst/>
                  <a:gdLst>
                    <a:gd name="connsiteX0" fmla="*/ 0 w 155625"/>
                    <a:gd name="connsiteY0" fmla="*/ 0 h 367275"/>
                    <a:gd name="connsiteX1" fmla="*/ 155625 w 155625"/>
                    <a:gd name="connsiteY1" fmla="*/ 0 h 367275"/>
                    <a:gd name="connsiteX2" fmla="*/ 155625 w 155625"/>
                    <a:gd name="connsiteY2" fmla="*/ 367276 h 367275"/>
                    <a:gd name="connsiteX3" fmla="*/ 0 w 155625"/>
                    <a:gd name="connsiteY3" fmla="*/ 367276 h 367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67275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67276"/>
                      </a:lnTo>
                      <a:lnTo>
                        <a:pt x="0" y="3672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49" name="Freeform: Shape 818">
                  <a:extLst>
                    <a:ext uri="{FF2B5EF4-FFF2-40B4-BE49-F238E27FC236}">
                      <a16:creationId xmlns:a16="http://schemas.microsoft.com/office/drawing/2014/main" id="{2B2F00B0-E2D1-4B84-ACF8-3868660DE02B}"/>
                    </a:ext>
                  </a:extLst>
                </p:cNvPr>
                <p:cNvSpPr/>
                <p:nvPr/>
              </p:nvSpPr>
              <p:spPr>
                <a:xfrm>
                  <a:off x="7980860" y="-1571627"/>
                  <a:ext cx="155625" cy="255225"/>
                </a:xfrm>
                <a:custGeom>
                  <a:avLst/>
                  <a:gdLst>
                    <a:gd name="connsiteX0" fmla="*/ 0 w 155625"/>
                    <a:gd name="connsiteY0" fmla="*/ 0 h 255225"/>
                    <a:gd name="connsiteX1" fmla="*/ 155626 w 155625"/>
                    <a:gd name="connsiteY1" fmla="*/ 0 h 255225"/>
                    <a:gd name="connsiteX2" fmla="*/ 155626 w 155625"/>
                    <a:gd name="connsiteY2" fmla="*/ 255226 h 255225"/>
                    <a:gd name="connsiteX3" fmla="*/ 0 w 155625"/>
                    <a:gd name="connsiteY3" fmla="*/ 255226 h 255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55225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255226"/>
                      </a:lnTo>
                      <a:lnTo>
                        <a:pt x="0" y="25522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50" name="Freeform: Shape 819">
                  <a:extLst>
                    <a:ext uri="{FF2B5EF4-FFF2-40B4-BE49-F238E27FC236}">
                      <a16:creationId xmlns:a16="http://schemas.microsoft.com/office/drawing/2014/main" id="{329CA319-18BE-4C03-8D66-5D82F880E64E}"/>
                    </a:ext>
                  </a:extLst>
                </p:cNvPr>
                <p:cNvSpPr/>
                <p:nvPr/>
              </p:nvSpPr>
              <p:spPr>
                <a:xfrm>
                  <a:off x="7734971" y="-1375539"/>
                  <a:ext cx="155625" cy="529126"/>
                </a:xfrm>
                <a:custGeom>
                  <a:avLst/>
                  <a:gdLst>
                    <a:gd name="connsiteX0" fmla="*/ 0 w 155625"/>
                    <a:gd name="connsiteY0" fmla="*/ 0 h 529126"/>
                    <a:gd name="connsiteX1" fmla="*/ 155625 w 155625"/>
                    <a:gd name="connsiteY1" fmla="*/ 0 h 529126"/>
                    <a:gd name="connsiteX2" fmla="*/ 155625 w 155625"/>
                    <a:gd name="connsiteY2" fmla="*/ 529126 h 529126"/>
                    <a:gd name="connsiteX3" fmla="*/ 0 w 155625"/>
                    <a:gd name="connsiteY3" fmla="*/ 529126 h 529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2912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29126"/>
                      </a:lnTo>
                      <a:lnTo>
                        <a:pt x="0" y="52912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51" name="Freeform: Shape 820">
                  <a:extLst>
                    <a:ext uri="{FF2B5EF4-FFF2-40B4-BE49-F238E27FC236}">
                      <a16:creationId xmlns:a16="http://schemas.microsoft.com/office/drawing/2014/main" id="{557C42D6-2D30-4BEB-BE0F-26C09DB738C8}"/>
                    </a:ext>
                  </a:extLst>
                </p:cNvPr>
                <p:cNvSpPr/>
                <p:nvPr/>
              </p:nvSpPr>
              <p:spPr>
                <a:xfrm>
                  <a:off x="7489083" y="-609862"/>
                  <a:ext cx="155625" cy="149400"/>
                </a:xfrm>
                <a:custGeom>
                  <a:avLst/>
                  <a:gdLst>
                    <a:gd name="connsiteX0" fmla="*/ 0 w 155625"/>
                    <a:gd name="connsiteY0" fmla="*/ 0 h 149400"/>
                    <a:gd name="connsiteX1" fmla="*/ 155625 w 155625"/>
                    <a:gd name="connsiteY1" fmla="*/ 0 h 149400"/>
                    <a:gd name="connsiteX2" fmla="*/ 155625 w 155625"/>
                    <a:gd name="connsiteY2" fmla="*/ 149401 h 149400"/>
                    <a:gd name="connsiteX3" fmla="*/ 0 w 155625"/>
                    <a:gd name="connsiteY3" fmla="*/ 149401 h 14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4940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149401"/>
                      </a:lnTo>
                      <a:lnTo>
                        <a:pt x="0" y="14940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52" name="Freeform: Shape 821">
                  <a:extLst>
                    <a:ext uri="{FF2B5EF4-FFF2-40B4-BE49-F238E27FC236}">
                      <a16:creationId xmlns:a16="http://schemas.microsoft.com/office/drawing/2014/main" id="{C75829A8-85C3-45EF-99E3-8C25B520552A}"/>
                    </a:ext>
                  </a:extLst>
                </p:cNvPr>
                <p:cNvSpPr/>
                <p:nvPr/>
              </p:nvSpPr>
              <p:spPr>
                <a:xfrm>
                  <a:off x="7243195" y="-460462"/>
                  <a:ext cx="155625" cy="183637"/>
                </a:xfrm>
                <a:custGeom>
                  <a:avLst/>
                  <a:gdLst>
                    <a:gd name="connsiteX0" fmla="*/ 0 w 155625"/>
                    <a:gd name="connsiteY0" fmla="*/ 0 h 183637"/>
                    <a:gd name="connsiteX1" fmla="*/ 155625 w 155625"/>
                    <a:gd name="connsiteY1" fmla="*/ 0 h 183637"/>
                    <a:gd name="connsiteX2" fmla="*/ 155625 w 155625"/>
                    <a:gd name="connsiteY2" fmla="*/ 183638 h 183637"/>
                    <a:gd name="connsiteX3" fmla="*/ 0 w 155625"/>
                    <a:gd name="connsiteY3" fmla="*/ 183638 h 183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83637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183638"/>
                      </a:lnTo>
                      <a:lnTo>
                        <a:pt x="0" y="18363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53" name="Freeform: Shape 822">
                  <a:extLst>
                    <a:ext uri="{FF2B5EF4-FFF2-40B4-BE49-F238E27FC236}">
                      <a16:creationId xmlns:a16="http://schemas.microsoft.com/office/drawing/2014/main" id="{442BEBDD-9C12-4484-BFC3-B5383C54A9A2}"/>
                    </a:ext>
                  </a:extLst>
                </p:cNvPr>
                <p:cNvSpPr/>
                <p:nvPr/>
              </p:nvSpPr>
              <p:spPr>
                <a:xfrm>
                  <a:off x="7000419" y="-174111"/>
                  <a:ext cx="155625" cy="868389"/>
                </a:xfrm>
                <a:custGeom>
                  <a:avLst/>
                  <a:gdLst>
                    <a:gd name="connsiteX0" fmla="*/ 0 w 155625"/>
                    <a:gd name="connsiteY0" fmla="*/ 0 h 868389"/>
                    <a:gd name="connsiteX1" fmla="*/ 155626 w 155625"/>
                    <a:gd name="connsiteY1" fmla="*/ 0 h 868389"/>
                    <a:gd name="connsiteX2" fmla="*/ 155626 w 155625"/>
                    <a:gd name="connsiteY2" fmla="*/ 868390 h 868389"/>
                    <a:gd name="connsiteX3" fmla="*/ 0 w 155625"/>
                    <a:gd name="connsiteY3" fmla="*/ 868390 h 868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868389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868390"/>
                      </a:lnTo>
                      <a:lnTo>
                        <a:pt x="0" y="86839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54" name="Freeform: Shape 823">
                  <a:extLst>
                    <a:ext uri="{FF2B5EF4-FFF2-40B4-BE49-F238E27FC236}">
                      <a16:creationId xmlns:a16="http://schemas.microsoft.com/office/drawing/2014/main" id="{B6F5E076-653D-4101-9C14-C41ECBAA7AC0}"/>
                    </a:ext>
                  </a:extLst>
                </p:cNvPr>
                <p:cNvSpPr/>
                <p:nvPr/>
              </p:nvSpPr>
              <p:spPr>
                <a:xfrm>
                  <a:off x="6754531" y="719178"/>
                  <a:ext cx="155625" cy="249000"/>
                </a:xfrm>
                <a:custGeom>
                  <a:avLst/>
                  <a:gdLst>
                    <a:gd name="connsiteX0" fmla="*/ 0 w 155625"/>
                    <a:gd name="connsiteY0" fmla="*/ 0 h 249000"/>
                    <a:gd name="connsiteX1" fmla="*/ 155625 w 155625"/>
                    <a:gd name="connsiteY1" fmla="*/ 0 h 249000"/>
                    <a:gd name="connsiteX2" fmla="*/ 155625 w 155625"/>
                    <a:gd name="connsiteY2" fmla="*/ 249001 h 249000"/>
                    <a:gd name="connsiteX3" fmla="*/ 0 w 155625"/>
                    <a:gd name="connsiteY3" fmla="*/ 249001 h 24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4900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49001"/>
                      </a:lnTo>
                      <a:lnTo>
                        <a:pt x="0" y="24900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55" name="Freeform: Shape 824">
                  <a:extLst>
                    <a:ext uri="{FF2B5EF4-FFF2-40B4-BE49-F238E27FC236}">
                      <a16:creationId xmlns:a16="http://schemas.microsoft.com/office/drawing/2014/main" id="{E5DB50A7-497E-4609-AA76-4D71A67DB831}"/>
                    </a:ext>
                  </a:extLst>
                </p:cNvPr>
                <p:cNvSpPr/>
                <p:nvPr/>
              </p:nvSpPr>
              <p:spPr>
                <a:xfrm>
                  <a:off x="6508643" y="1049104"/>
                  <a:ext cx="155625" cy="233438"/>
                </a:xfrm>
                <a:custGeom>
                  <a:avLst/>
                  <a:gdLst>
                    <a:gd name="connsiteX0" fmla="*/ 0 w 155625"/>
                    <a:gd name="connsiteY0" fmla="*/ 0 h 233438"/>
                    <a:gd name="connsiteX1" fmla="*/ 155625 w 155625"/>
                    <a:gd name="connsiteY1" fmla="*/ 0 h 233438"/>
                    <a:gd name="connsiteX2" fmla="*/ 155625 w 155625"/>
                    <a:gd name="connsiteY2" fmla="*/ 233438 h 233438"/>
                    <a:gd name="connsiteX3" fmla="*/ 0 w 155625"/>
                    <a:gd name="connsiteY3" fmla="*/ 233438 h 233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3343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33438"/>
                      </a:lnTo>
                      <a:lnTo>
                        <a:pt x="0" y="23343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56" name="Freeform: Shape 825">
                  <a:extLst>
                    <a:ext uri="{FF2B5EF4-FFF2-40B4-BE49-F238E27FC236}">
                      <a16:creationId xmlns:a16="http://schemas.microsoft.com/office/drawing/2014/main" id="{12B5B9C7-9E0B-4222-AE79-9E1B08E17F83}"/>
                    </a:ext>
                  </a:extLst>
                </p:cNvPr>
                <p:cNvSpPr/>
                <p:nvPr/>
              </p:nvSpPr>
              <p:spPr>
                <a:xfrm>
                  <a:off x="6262755" y="968178"/>
                  <a:ext cx="155625" cy="410851"/>
                </a:xfrm>
                <a:custGeom>
                  <a:avLst/>
                  <a:gdLst>
                    <a:gd name="connsiteX0" fmla="*/ 0 w 155625"/>
                    <a:gd name="connsiteY0" fmla="*/ 0 h 410851"/>
                    <a:gd name="connsiteX1" fmla="*/ 155625 w 155625"/>
                    <a:gd name="connsiteY1" fmla="*/ 0 h 410851"/>
                    <a:gd name="connsiteX2" fmla="*/ 155625 w 155625"/>
                    <a:gd name="connsiteY2" fmla="*/ 410851 h 410851"/>
                    <a:gd name="connsiteX3" fmla="*/ 0 w 155625"/>
                    <a:gd name="connsiteY3" fmla="*/ 410851 h 410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10851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10851"/>
                      </a:lnTo>
                      <a:lnTo>
                        <a:pt x="0" y="4108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57" name="Freeform: Shape 826">
                  <a:extLst>
                    <a:ext uri="{FF2B5EF4-FFF2-40B4-BE49-F238E27FC236}">
                      <a16:creationId xmlns:a16="http://schemas.microsoft.com/office/drawing/2014/main" id="{02582F97-4561-4B1A-A8AD-87E4DC9B9723}"/>
                    </a:ext>
                  </a:extLst>
                </p:cNvPr>
                <p:cNvSpPr/>
                <p:nvPr/>
              </p:nvSpPr>
              <p:spPr>
                <a:xfrm>
                  <a:off x="6019979" y="1235854"/>
                  <a:ext cx="155625" cy="354825"/>
                </a:xfrm>
                <a:custGeom>
                  <a:avLst/>
                  <a:gdLst>
                    <a:gd name="connsiteX0" fmla="*/ 0 w 155625"/>
                    <a:gd name="connsiteY0" fmla="*/ 0 h 354825"/>
                    <a:gd name="connsiteX1" fmla="*/ 155626 w 155625"/>
                    <a:gd name="connsiteY1" fmla="*/ 0 h 354825"/>
                    <a:gd name="connsiteX2" fmla="*/ 155626 w 155625"/>
                    <a:gd name="connsiteY2" fmla="*/ 354826 h 354825"/>
                    <a:gd name="connsiteX3" fmla="*/ 0 w 155625"/>
                    <a:gd name="connsiteY3" fmla="*/ 354826 h 354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54825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354826"/>
                      </a:lnTo>
                      <a:lnTo>
                        <a:pt x="0" y="35482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58" name="Freeform: Shape 827">
                  <a:extLst>
                    <a:ext uri="{FF2B5EF4-FFF2-40B4-BE49-F238E27FC236}">
                      <a16:creationId xmlns:a16="http://schemas.microsoft.com/office/drawing/2014/main" id="{EE109FB9-3F96-4D45-8519-160667F04B03}"/>
                    </a:ext>
                  </a:extLst>
                </p:cNvPr>
                <p:cNvSpPr/>
                <p:nvPr/>
              </p:nvSpPr>
              <p:spPr>
                <a:xfrm>
                  <a:off x="5774091" y="2110469"/>
                  <a:ext cx="155625" cy="466876"/>
                </a:xfrm>
                <a:custGeom>
                  <a:avLst/>
                  <a:gdLst>
                    <a:gd name="connsiteX0" fmla="*/ 0 w 155625"/>
                    <a:gd name="connsiteY0" fmla="*/ 0 h 466876"/>
                    <a:gd name="connsiteX1" fmla="*/ 155625 w 155625"/>
                    <a:gd name="connsiteY1" fmla="*/ 0 h 466876"/>
                    <a:gd name="connsiteX2" fmla="*/ 155625 w 155625"/>
                    <a:gd name="connsiteY2" fmla="*/ 466876 h 466876"/>
                    <a:gd name="connsiteX3" fmla="*/ 0 w 155625"/>
                    <a:gd name="connsiteY3" fmla="*/ 466876 h 466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6687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66876"/>
                      </a:lnTo>
                      <a:lnTo>
                        <a:pt x="0" y="4668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59" name="Freeform: Shape 828">
                  <a:extLst>
                    <a:ext uri="{FF2B5EF4-FFF2-40B4-BE49-F238E27FC236}">
                      <a16:creationId xmlns:a16="http://schemas.microsoft.com/office/drawing/2014/main" id="{29A922E3-7197-40A5-9A21-1CC1A2C93FFE}"/>
                    </a:ext>
                  </a:extLst>
                </p:cNvPr>
                <p:cNvSpPr/>
                <p:nvPr/>
              </p:nvSpPr>
              <p:spPr>
                <a:xfrm>
                  <a:off x="5528203" y="2141594"/>
                  <a:ext cx="155625" cy="336150"/>
                </a:xfrm>
                <a:custGeom>
                  <a:avLst/>
                  <a:gdLst>
                    <a:gd name="connsiteX0" fmla="*/ 0 w 155625"/>
                    <a:gd name="connsiteY0" fmla="*/ 0 h 336150"/>
                    <a:gd name="connsiteX1" fmla="*/ 155625 w 155625"/>
                    <a:gd name="connsiteY1" fmla="*/ 0 h 336150"/>
                    <a:gd name="connsiteX2" fmla="*/ 155625 w 155625"/>
                    <a:gd name="connsiteY2" fmla="*/ 336151 h 336150"/>
                    <a:gd name="connsiteX3" fmla="*/ 0 w 155625"/>
                    <a:gd name="connsiteY3" fmla="*/ 336151 h 336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3615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36151"/>
                      </a:lnTo>
                      <a:lnTo>
                        <a:pt x="0" y="3361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60" name="Freeform: Shape 829">
                  <a:extLst>
                    <a:ext uri="{FF2B5EF4-FFF2-40B4-BE49-F238E27FC236}">
                      <a16:creationId xmlns:a16="http://schemas.microsoft.com/office/drawing/2014/main" id="{3D686EC6-50CC-4D49-A405-A1DC390DF0CB}"/>
                    </a:ext>
                  </a:extLst>
                </p:cNvPr>
                <p:cNvSpPr/>
                <p:nvPr/>
              </p:nvSpPr>
              <p:spPr>
                <a:xfrm>
                  <a:off x="5285427" y="1494192"/>
                  <a:ext cx="155625" cy="815477"/>
                </a:xfrm>
                <a:custGeom>
                  <a:avLst/>
                  <a:gdLst>
                    <a:gd name="connsiteX0" fmla="*/ 0 w 155625"/>
                    <a:gd name="connsiteY0" fmla="*/ 0 h 815477"/>
                    <a:gd name="connsiteX1" fmla="*/ 155626 w 155625"/>
                    <a:gd name="connsiteY1" fmla="*/ 0 h 815477"/>
                    <a:gd name="connsiteX2" fmla="*/ 155626 w 155625"/>
                    <a:gd name="connsiteY2" fmla="*/ 815477 h 815477"/>
                    <a:gd name="connsiteX3" fmla="*/ 0 w 155625"/>
                    <a:gd name="connsiteY3" fmla="*/ 815477 h 815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815477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815477"/>
                      </a:lnTo>
                      <a:lnTo>
                        <a:pt x="0" y="81547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61" name="Freeform: Shape 830">
                  <a:extLst>
                    <a:ext uri="{FF2B5EF4-FFF2-40B4-BE49-F238E27FC236}">
                      <a16:creationId xmlns:a16="http://schemas.microsoft.com/office/drawing/2014/main" id="{FF645A2F-D7D3-4C26-A6FD-0F7BF645FE99}"/>
                    </a:ext>
                  </a:extLst>
                </p:cNvPr>
                <p:cNvSpPr/>
                <p:nvPr/>
              </p:nvSpPr>
              <p:spPr>
                <a:xfrm>
                  <a:off x="5039539" y="1123804"/>
                  <a:ext cx="155625" cy="582039"/>
                </a:xfrm>
                <a:custGeom>
                  <a:avLst/>
                  <a:gdLst>
                    <a:gd name="connsiteX0" fmla="*/ 0 w 155625"/>
                    <a:gd name="connsiteY0" fmla="*/ 0 h 582039"/>
                    <a:gd name="connsiteX1" fmla="*/ 155626 w 155625"/>
                    <a:gd name="connsiteY1" fmla="*/ 0 h 582039"/>
                    <a:gd name="connsiteX2" fmla="*/ 155626 w 155625"/>
                    <a:gd name="connsiteY2" fmla="*/ 582039 h 582039"/>
                    <a:gd name="connsiteX3" fmla="*/ 0 w 155625"/>
                    <a:gd name="connsiteY3" fmla="*/ 582039 h 582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82039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582039"/>
                      </a:lnTo>
                      <a:lnTo>
                        <a:pt x="0" y="5820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62" name="Freeform: Shape 831">
                  <a:extLst>
                    <a:ext uri="{FF2B5EF4-FFF2-40B4-BE49-F238E27FC236}">
                      <a16:creationId xmlns:a16="http://schemas.microsoft.com/office/drawing/2014/main" id="{5259896B-784C-4A90-A68F-E1F09E077557}"/>
                    </a:ext>
                  </a:extLst>
                </p:cNvPr>
                <p:cNvSpPr/>
                <p:nvPr/>
              </p:nvSpPr>
              <p:spPr>
                <a:xfrm>
                  <a:off x="4793651" y="1014866"/>
                  <a:ext cx="155625" cy="220988"/>
                </a:xfrm>
                <a:custGeom>
                  <a:avLst/>
                  <a:gdLst>
                    <a:gd name="connsiteX0" fmla="*/ 0 w 155625"/>
                    <a:gd name="connsiteY0" fmla="*/ 0 h 220988"/>
                    <a:gd name="connsiteX1" fmla="*/ 155625 w 155625"/>
                    <a:gd name="connsiteY1" fmla="*/ 0 h 220988"/>
                    <a:gd name="connsiteX2" fmla="*/ 155625 w 155625"/>
                    <a:gd name="connsiteY2" fmla="*/ 220988 h 220988"/>
                    <a:gd name="connsiteX3" fmla="*/ 0 w 155625"/>
                    <a:gd name="connsiteY3" fmla="*/ 220988 h 220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2098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20988"/>
                      </a:lnTo>
                      <a:lnTo>
                        <a:pt x="0" y="22098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63" name="Freeform: Shape 832">
                  <a:extLst>
                    <a:ext uri="{FF2B5EF4-FFF2-40B4-BE49-F238E27FC236}">
                      <a16:creationId xmlns:a16="http://schemas.microsoft.com/office/drawing/2014/main" id="{380BDF47-347D-4CCC-A145-34CFF92968C2}"/>
                    </a:ext>
                  </a:extLst>
                </p:cNvPr>
                <p:cNvSpPr/>
                <p:nvPr/>
              </p:nvSpPr>
              <p:spPr>
                <a:xfrm>
                  <a:off x="4547763" y="859241"/>
                  <a:ext cx="155625" cy="311250"/>
                </a:xfrm>
                <a:custGeom>
                  <a:avLst/>
                  <a:gdLst>
                    <a:gd name="connsiteX0" fmla="*/ 0 w 155625"/>
                    <a:gd name="connsiteY0" fmla="*/ 0 h 311250"/>
                    <a:gd name="connsiteX1" fmla="*/ 155625 w 155625"/>
                    <a:gd name="connsiteY1" fmla="*/ 0 h 311250"/>
                    <a:gd name="connsiteX2" fmla="*/ 155625 w 155625"/>
                    <a:gd name="connsiteY2" fmla="*/ 311251 h 311250"/>
                    <a:gd name="connsiteX3" fmla="*/ 0 w 155625"/>
                    <a:gd name="connsiteY3" fmla="*/ 311251 h 311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1125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11251"/>
                      </a:lnTo>
                      <a:lnTo>
                        <a:pt x="0" y="3112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64" name="Freeform: Shape 833">
                  <a:extLst>
                    <a:ext uri="{FF2B5EF4-FFF2-40B4-BE49-F238E27FC236}">
                      <a16:creationId xmlns:a16="http://schemas.microsoft.com/office/drawing/2014/main" id="{A6D1429F-EEC5-44DA-8BC2-4D9FF3FAE5B3}"/>
                    </a:ext>
                  </a:extLst>
                </p:cNvPr>
                <p:cNvSpPr/>
                <p:nvPr/>
              </p:nvSpPr>
              <p:spPr>
                <a:xfrm>
                  <a:off x="4304987" y="859241"/>
                  <a:ext cx="155625" cy="435751"/>
                </a:xfrm>
                <a:custGeom>
                  <a:avLst/>
                  <a:gdLst>
                    <a:gd name="connsiteX0" fmla="*/ 0 w 155625"/>
                    <a:gd name="connsiteY0" fmla="*/ 0 h 435751"/>
                    <a:gd name="connsiteX1" fmla="*/ 155626 w 155625"/>
                    <a:gd name="connsiteY1" fmla="*/ 0 h 435751"/>
                    <a:gd name="connsiteX2" fmla="*/ 155626 w 155625"/>
                    <a:gd name="connsiteY2" fmla="*/ 435751 h 435751"/>
                    <a:gd name="connsiteX3" fmla="*/ 0 w 155625"/>
                    <a:gd name="connsiteY3" fmla="*/ 435751 h 4357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35751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435751"/>
                      </a:lnTo>
                      <a:lnTo>
                        <a:pt x="0" y="4357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65" name="Freeform: Shape 834">
                  <a:extLst>
                    <a:ext uri="{FF2B5EF4-FFF2-40B4-BE49-F238E27FC236}">
                      <a16:creationId xmlns:a16="http://schemas.microsoft.com/office/drawing/2014/main" id="{5DE1398E-F840-45E3-9B0C-62CC46075C84}"/>
                    </a:ext>
                  </a:extLst>
                </p:cNvPr>
                <p:cNvSpPr/>
                <p:nvPr/>
              </p:nvSpPr>
              <p:spPr>
                <a:xfrm>
                  <a:off x="4059099" y="1400817"/>
                  <a:ext cx="155625" cy="277013"/>
                </a:xfrm>
                <a:custGeom>
                  <a:avLst/>
                  <a:gdLst>
                    <a:gd name="connsiteX0" fmla="*/ 0 w 155625"/>
                    <a:gd name="connsiteY0" fmla="*/ 0 h 277013"/>
                    <a:gd name="connsiteX1" fmla="*/ 155625 w 155625"/>
                    <a:gd name="connsiteY1" fmla="*/ 0 h 277013"/>
                    <a:gd name="connsiteX2" fmla="*/ 155625 w 155625"/>
                    <a:gd name="connsiteY2" fmla="*/ 277013 h 277013"/>
                    <a:gd name="connsiteX3" fmla="*/ 0 w 155625"/>
                    <a:gd name="connsiteY3" fmla="*/ 277013 h 277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770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77013"/>
                      </a:lnTo>
                      <a:lnTo>
                        <a:pt x="0" y="27701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66" name="Freeform: Shape 835">
                  <a:extLst>
                    <a:ext uri="{FF2B5EF4-FFF2-40B4-BE49-F238E27FC236}">
                      <a16:creationId xmlns:a16="http://schemas.microsoft.com/office/drawing/2014/main" id="{09E1C478-DE15-4AC3-8A95-A2731396265E}"/>
                    </a:ext>
                  </a:extLst>
                </p:cNvPr>
                <p:cNvSpPr/>
                <p:nvPr/>
              </p:nvSpPr>
              <p:spPr>
                <a:xfrm>
                  <a:off x="3813211" y="1195391"/>
                  <a:ext cx="155625" cy="482438"/>
                </a:xfrm>
                <a:custGeom>
                  <a:avLst/>
                  <a:gdLst>
                    <a:gd name="connsiteX0" fmla="*/ 0 w 155625"/>
                    <a:gd name="connsiteY0" fmla="*/ 0 h 482438"/>
                    <a:gd name="connsiteX1" fmla="*/ 155626 w 155625"/>
                    <a:gd name="connsiteY1" fmla="*/ 0 h 482438"/>
                    <a:gd name="connsiteX2" fmla="*/ 155626 w 155625"/>
                    <a:gd name="connsiteY2" fmla="*/ 482439 h 482438"/>
                    <a:gd name="connsiteX3" fmla="*/ 0 w 155625"/>
                    <a:gd name="connsiteY3" fmla="*/ 482439 h 48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82438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482439"/>
                      </a:lnTo>
                      <a:lnTo>
                        <a:pt x="0" y="4824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67" name="Freeform: Shape 836">
                  <a:extLst>
                    <a:ext uri="{FF2B5EF4-FFF2-40B4-BE49-F238E27FC236}">
                      <a16:creationId xmlns:a16="http://schemas.microsoft.com/office/drawing/2014/main" id="{0135D22E-A1EC-47D5-B7F0-4903B37478F1}"/>
                    </a:ext>
                  </a:extLst>
                </p:cNvPr>
                <p:cNvSpPr/>
                <p:nvPr/>
              </p:nvSpPr>
              <p:spPr>
                <a:xfrm>
                  <a:off x="3570435" y="1291879"/>
                  <a:ext cx="155625" cy="143175"/>
                </a:xfrm>
                <a:custGeom>
                  <a:avLst/>
                  <a:gdLst>
                    <a:gd name="connsiteX0" fmla="*/ 0 w 155625"/>
                    <a:gd name="connsiteY0" fmla="*/ 0 h 143175"/>
                    <a:gd name="connsiteX1" fmla="*/ 155625 w 155625"/>
                    <a:gd name="connsiteY1" fmla="*/ 0 h 143175"/>
                    <a:gd name="connsiteX2" fmla="*/ 155625 w 155625"/>
                    <a:gd name="connsiteY2" fmla="*/ 143176 h 143175"/>
                    <a:gd name="connsiteX3" fmla="*/ 0 w 155625"/>
                    <a:gd name="connsiteY3" fmla="*/ 143176 h 14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43175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143176"/>
                      </a:lnTo>
                      <a:lnTo>
                        <a:pt x="0" y="1431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68" name="Freeform: Shape 837">
                  <a:extLst>
                    <a:ext uri="{FF2B5EF4-FFF2-40B4-BE49-F238E27FC236}">
                      <a16:creationId xmlns:a16="http://schemas.microsoft.com/office/drawing/2014/main" id="{46168E16-E998-43E6-BB00-2642FCF4A38E}"/>
                    </a:ext>
                  </a:extLst>
                </p:cNvPr>
                <p:cNvSpPr/>
                <p:nvPr/>
              </p:nvSpPr>
              <p:spPr>
                <a:xfrm>
                  <a:off x="3324547" y="1036653"/>
                  <a:ext cx="155625" cy="199200"/>
                </a:xfrm>
                <a:custGeom>
                  <a:avLst/>
                  <a:gdLst>
                    <a:gd name="connsiteX0" fmla="*/ 0 w 155625"/>
                    <a:gd name="connsiteY0" fmla="*/ 0 h 199200"/>
                    <a:gd name="connsiteX1" fmla="*/ 155626 w 155625"/>
                    <a:gd name="connsiteY1" fmla="*/ 0 h 199200"/>
                    <a:gd name="connsiteX2" fmla="*/ 155626 w 155625"/>
                    <a:gd name="connsiteY2" fmla="*/ 199200 h 199200"/>
                    <a:gd name="connsiteX3" fmla="*/ 0 w 155625"/>
                    <a:gd name="connsiteY3" fmla="*/ 199200 h 199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99200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199200"/>
                      </a:lnTo>
                      <a:lnTo>
                        <a:pt x="0" y="19920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69" name="Freeform: Shape 838">
                  <a:extLst>
                    <a:ext uri="{FF2B5EF4-FFF2-40B4-BE49-F238E27FC236}">
                      <a16:creationId xmlns:a16="http://schemas.microsoft.com/office/drawing/2014/main" id="{68F40CBC-576B-4805-B9B0-31BB7A306870}"/>
                    </a:ext>
                  </a:extLst>
                </p:cNvPr>
                <p:cNvSpPr/>
                <p:nvPr/>
              </p:nvSpPr>
              <p:spPr>
                <a:xfrm>
                  <a:off x="3078659" y="837453"/>
                  <a:ext cx="155625" cy="395288"/>
                </a:xfrm>
                <a:custGeom>
                  <a:avLst/>
                  <a:gdLst>
                    <a:gd name="connsiteX0" fmla="*/ 0 w 155625"/>
                    <a:gd name="connsiteY0" fmla="*/ 0 h 395288"/>
                    <a:gd name="connsiteX1" fmla="*/ 155625 w 155625"/>
                    <a:gd name="connsiteY1" fmla="*/ 0 h 395288"/>
                    <a:gd name="connsiteX2" fmla="*/ 155625 w 155625"/>
                    <a:gd name="connsiteY2" fmla="*/ 395288 h 395288"/>
                    <a:gd name="connsiteX3" fmla="*/ 0 w 155625"/>
                    <a:gd name="connsiteY3" fmla="*/ 395288 h 395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9528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95288"/>
                      </a:lnTo>
                      <a:lnTo>
                        <a:pt x="0" y="39528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70" name="Freeform: Shape 839">
                  <a:extLst>
                    <a:ext uri="{FF2B5EF4-FFF2-40B4-BE49-F238E27FC236}">
                      <a16:creationId xmlns:a16="http://schemas.microsoft.com/office/drawing/2014/main" id="{23BE6C5C-28A8-4934-B11D-A91DD7919AC9}"/>
                    </a:ext>
                  </a:extLst>
                </p:cNvPr>
                <p:cNvSpPr/>
                <p:nvPr/>
              </p:nvSpPr>
              <p:spPr>
                <a:xfrm>
                  <a:off x="2832771" y="619577"/>
                  <a:ext cx="155625" cy="367275"/>
                </a:xfrm>
                <a:custGeom>
                  <a:avLst/>
                  <a:gdLst>
                    <a:gd name="connsiteX0" fmla="*/ 0 w 155625"/>
                    <a:gd name="connsiteY0" fmla="*/ 0 h 367275"/>
                    <a:gd name="connsiteX1" fmla="*/ 155626 w 155625"/>
                    <a:gd name="connsiteY1" fmla="*/ 0 h 367275"/>
                    <a:gd name="connsiteX2" fmla="*/ 155626 w 155625"/>
                    <a:gd name="connsiteY2" fmla="*/ 367276 h 367275"/>
                    <a:gd name="connsiteX3" fmla="*/ 0 w 155625"/>
                    <a:gd name="connsiteY3" fmla="*/ 367276 h 367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67275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367276"/>
                      </a:lnTo>
                      <a:lnTo>
                        <a:pt x="0" y="3672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71" name="Freeform: Shape 840">
                  <a:extLst>
                    <a:ext uri="{FF2B5EF4-FFF2-40B4-BE49-F238E27FC236}">
                      <a16:creationId xmlns:a16="http://schemas.microsoft.com/office/drawing/2014/main" id="{E910C795-2FB1-4A41-B39D-BD28470A6D41}"/>
                    </a:ext>
                  </a:extLst>
                </p:cNvPr>
                <p:cNvSpPr/>
                <p:nvPr/>
              </p:nvSpPr>
              <p:spPr>
                <a:xfrm>
                  <a:off x="2589995" y="768978"/>
                  <a:ext cx="155625" cy="426413"/>
                </a:xfrm>
                <a:custGeom>
                  <a:avLst/>
                  <a:gdLst>
                    <a:gd name="connsiteX0" fmla="*/ 0 w 155625"/>
                    <a:gd name="connsiteY0" fmla="*/ 0 h 426413"/>
                    <a:gd name="connsiteX1" fmla="*/ 155625 w 155625"/>
                    <a:gd name="connsiteY1" fmla="*/ 0 h 426413"/>
                    <a:gd name="connsiteX2" fmla="*/ 155625 w 155625"/>
                    <a:gd name="connsiteY2" fmla="*/ 426414 h 426413"/>
                    <a:gd name="connsiteX3" fmla="*/ 0 w 155625"/>
                    <a:gd name="connsiteY3" fmla="*/ 426414 h 42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264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26414"/>
                      </a:lnTo>
                      <a:lnTo>
                        <a:pt x="0" y="42641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72" name="Freeform: Shape 841">
                  <a:extLst>
                    <a:ext uri="{FF2B5EF4-FFF2-40B4-BE49-F238E27FC236}">
                      <a16:creationId xmlns:a16="http://schemas.microsoft.com/office/drawing/2014/main" id="{D8AB906D-390A-4398-A422-E37DBB701C68}"/>
                    </a:ext>
                  </a:extLst>
                </p:cNvPr>
                <p:cNvSpPr/>
                <p:nvPr/>
              </p:nvSpPr>
              <p:spPr>
                <a:xfrm>
                  <a:off x="2344107" y="460839"/>
                  <a:ext cx="155625" cy="529126"/>
                </a:xfrm>
                <a:custGeom>
                  <a:avLst/>
                  <a:gdLst>
                    <a:gd name="connsiteX0" fmla="*/ 0 w 155625"/>
                    <a:gd name="connsiteY0" fmla="*/ 0 h 529126"/>
                    <a:gd name="connsiteX1" fmla="*/ 155626 w 155625"/>
                    <a:gd name="connsiteY1" fmla="*/ 0 h 529126"/>
                    <a:gd name="connsiteX2" fmla="*/ 155626 w 155625"/>
                    <a:gd name="connsiteY2" fmla="*/ 529126 h 529126"/>
                    <a:gd name="connsiteX3" fmla="*/ 0 w 155625"/>
                    <a:gd name="connsiteY3" fmla="*/ 529126 h 529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29126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529126"/>
                      </a:lnTo>
                      <a:lnTo>
                        <a:pt x="0" y="52912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73" name="Freeform: Shape 842">
                  <a:extLst>
                    <a:ext uri="{FF2B5EF4-FFF2-40B4-BE49-F238E27FC236}">
                      <a16:creationId xmlns:a16="http://schemas.microsoft.com/office/drawing/2014/main" id="{33CDD0FD-9A96-435D-B24E-2C6CC3C4F6FB}"/>
                    </a:ext>
                  </a:extLst>
                </p:cNvPr>
                <p:cNvSpPr/>
                <p:nvPr/>
              </p:nvSpPr>
              <p:spPr>
                <a:xfrm>
                  <a:off x="2098219" y="678715"/>
                  <a:ext cx="155625" cy="438863"/>
                </a:xfrm>
                <a:custGeom>
                  <a:avLst/>
                  <a:gdLst>
                    <a:gd name="connsiteX0" fmla="*/ 0 w 155625"/>
                    <a:gd name="connsiteY0" fmla="*/ 0 h 438863"/>
                    <a:gd name="connsiteX1" fmla="*/ 155625 w 155625"/>
                    <a:gd name="connsiteY1" fmla="*/ 0 h 438863"/>
                    <a:gd name="connsiteX2" fmla="*/ 155625 w 155625"/>
                    <a:gd name="connsiteY2" fmla="*/ 438864 h 438863"/>
                    <a:gd name="connsiteX3" fmla="*/ 0 w 155625"/>
                    <a:gd name="connsiteY3" fmla="*/ 438864 h 438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3886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38864"/>
                      </a:lnTo>
                      <a:lnTo>
                        <a:pt x="0" y="43886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74" name="Freeform: Shape 843">
                  <a:extLst>
                    <a:ext uri="{FF2B5EF4-FFF2-40B4-BE49-F238E27FC236}">
                      <a16:creationId xmlns:a16="http://schemas.microsoft.com/office/drawing/2014/main" id="{32D8CE9D-8E26-46D7-974E-6A513D4BCB06}"/>
                    </a:ext>
                  </a:extLst>
                </p:cNvPr>
                <p:cNvSpPr/>
                <p:nvPr/>
              </p:nvSpPr>
              <p:spPr>
                <a:xfrm>
                  <a:off x="1855443" y="1195391"/>
                  <a:ext cx="155625" cy="242775"/>
                </a:xfrm>
                <a:custGeom>
                  <a:avLst/>
                  <a:gdLst>
                    <a:gd name="connsiteX0" fmla="*/ 0 w 155625"/>
                    <a:gd name="connsiteY0" fmla="*/ 0 h 242775"/>
                    <a:gd name="connsiteX1" fmla="*/ 155625 w 155625"/>
                    <a:gd name="connsiteY1" fmla="*/ 0 h 242775"/>
                    <a:gd name="connsiteX2" fmla="*/ 155625 w 155625"/>
                    <a:gd name="connsiteY2" fmla="*/ 242776 h 242775"/>
                    <a:gd name="connsiteX3" fmla="*/ 0 w 155625"/>
                    <a:gd name="connsiteY3" fmla="*/ 242776 h 242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42775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42776"/>
                      </a:lnTo>
                      <a:lnTo>
                        <a:pt x="0" y="2427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75" name="Freeform: Shape 844">
                  <a:extLst>
                    <a:ext uri="{FF2B5EF4-FFF2-40B4-BE49-F238E27FC236}">
                      <a16:creationId xmlns:a16="http://schemas.microsoft.com/office/drawing/2014/main" id="{996853A0-8862-40D1-9E29-1CB5261D63B8}"/>
                    </a:ext>
                  </a:extLst>
                </p:cNvPr>
                <p:cNvSpPr/>
                <p:nvPr/>
              </p:nvSpPr>
              <p:spPr>
                <a:xfrm>
                  <a:off x="1609555" y="940166"/>
                  <a:ext cx="155625" cy="354825"/>
                </a:xfrm>
                <a:custGeom>
                  <a:avLst/>
                  <a:gdLst>
                    <a:gd name="connsiteX0" fmla="*/ 0 w 155625"/>
                    <a:gd name="connsiteY0" fmla="*/ 0 h 354825"/>
                    <a:gd name="connsiteX1" fmla="*/ 155625 w 155625"/>
                    <a:gd name="connsiteY1" fmla="*/ 0 h 354825"/>
                    <a:gd name="connsiteX2" fmla="*/ 155625 w 155625"/>
                    <a:gd name="connsiteY2" fmla="*/ 354826 h 354825"/>
                    <a:gd name="connsiteX3" fmla="*/ 0 w 155625"/>
                    <a:gd name="connsiteY3" fmla="*/ 354826 h 354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54825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54826"/>
                      </a:lnTo>
                      <a:lnTo>
                        <a:pt x="0" y="35482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76" name="Freeform: Shape 845">
                  <a:extLst>
                    <a:ext uri="{FF2B5EF4-FFF2-40B4-BE49-F238E27FC236}">
                      <a16:creationId xmlns:a16="http://schemas.microsoft.com/office/drawing/2014/main" id="{405B6514-4740-476E-AC1D-CF7885143AAD}"/>
                    </a:ext>
                  </a:extLst>
                </p:cNvPr>
                <p:cNvSpPr/>
                <p:nvPr/>
              </p:nvSpPr>
              <p:spPr>
                <a:xfrm>
                  <a:off x="1363667" y="1058441"/>
                  <a:ext cx="155625" cy="619389"/>
                </a:xfrm>
                <a:custGeom>
                  <a:avLst/>
                  <a:gdLst>
                    <a:gd name="connsiteX0" fmla="*/ 0 w 155625"/>
                    <a:gd name="connsiteY0" fmla="*/ 0 h 619389"/>
                    <a:gd name="connsiteX1" fmla="*/ 155626 w 155625"/>
                    <a:gd name="connsiteY1" fmla="*/ 0 h 619389"/>
                    <a:gd name="connsiteX2" fmla="*/ 155626 w 155625"/>
                    <a:gd name="connsiteY2" fmla="*/ 619389 h 619389"/>
                    <a:gd name="connsiteX3" fmla="*/ 0 w 155625"/>
                    <a:gd name="connsiteY3" fmla="*/ 619389 h 61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619389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619389"/>
                      </a:lnTo>
                      <a:lnTo>
                        <a:pt x="0" y="6193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77" name="Freeform: Shape 846">
                  <a:extLst>
                    <a:ext uri="{FF2B5EF4-FFF2-40B4-BE49-F238E27FC236}">
                      <a16:creationId xmlns:a16="http://schemas.microsoft.com/office/drawing/2014/main" id="{84B145E7-50E6-4F3A-872B-BDBC3BA9E5A4}"/>
                    </a:ext>
                  </a:extLst>
                </p:cNvPr>
                <p:cNvSpPr/>
                <p:nvPr/>
              </p:nvSpPr>
              <p:spPr>
                <a:xfrm>
                  <a:off x="1117779" y="1344792"/>
                  <a:ext cx="155625" cy="943090"/>
                </a:xfrm>
                <a:custGeom>
                  <a:avLst/>
                  <a:gdLst>
                    <a:gd name="connsiteX0" fmla="*/ 0 w 155625"/>
                    <a:gd name="connsiteY0" fmla="*/ 0 h 943090"/>
                    <a:gd name="connsiteX1" fmla="*/ 155625 w 155625"/>
                    <a:gd name="connsiteY1" fmla="*/ 0 h 943090"/>
                    <a:gd name="connsiteX2" fmla="*/ 155625 w 155625"/>
                    <a:gd name="connsiteY2" fmla="*/ 943090 h 943090"/>
                    <a:gd name="connsiteX3" fmla="*/ 0 w 155625"/>
                    <a:gd name="connsiteY3" fmla="*/ 943090 h 943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94309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943090"/>
                      </a:lnTo>
                      <a:lnTo>
                        <a:pt x="0" y="94309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78" name="Freeform: Shape 847">
                  <a:extLst>
                    <a:ext uri="{FF2B5EF4-FFF2-40B4-BE49-F238E27FC236}">
                      <a16:creationId xmlns:a16="http://schemas.microsoft.com/office/drawing/2014/main" id="{4993A3F7-5727-4CED-8C33-341735896D96}"/>
                    </a:ext>
                  </a:extLst>
                </p:cNvPr>
                <p:cNvSpPr/>
                <p:nvPr/>
              </p:nvSpPr>
              <p:spPr>
                <a:xfrm>
                  <a:off x="875003" y="2200732"/>
                  <a:ext cx="155625" cy="1322816"/>
                </a:xfrm>
                <a:custGeom>
                  <a:avLst/>
                  <a:gdLst>
                    <a:gd name="connsiteX0" fmla="*/ 0 w 155625"/>
                    <a:gd name="connsiteY0" fmla="*/ 0 h 1322816"/>
                    <a:gd name="connsiteX1" fmla="*/ 155625 w 155625"/>
                    <a:gd name="connsiteY1" fmla="*/ 0 h 1322816"/>
                    <a:gd name="connsiteX2" fmla="*/ 155625 w 155625"/>
                    <a:gd name="connsiteY2" fmla="*/ 1322816 h 1322816"/>
                    <a:gd name="connsiteX3" fmla="*/ 0 w 155625"/>
                    <a:gd name="connsiteY3" fmla="*/ 1322816 h 1322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32281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1322816"/>
                      </a:lnTo>
                      <a:lnTo>
                        <a:pt x="0" y="132281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79" name="Freeform: Shape 848">
                  <a:extLst>
                    <a:ext uri="{FF2B5EF4-FFF2-40B4-BE49-F238E27FC236}">
                      <a16:creationId xmlns:a16="http://schemas.microsoft.com/office/drawing/2014/main" id="{766FEC2F-E64F-4E8C-AD40-FA121279F09D}"/>
                    </a:ext>
                  </a:extLst>
                </p:cNvPr>
                <p:cNvSpPr/>
                <p:nvPr/>
              </p:nvSpPr>
              <p:spPr>
                <a:xfrm>
                  <a:off x="629115" y="3190509"/>
                  <a:ext cx="155625" cy="529126"/>
                </a:xfrm>
                <a:custGeom>
                  <a:avLst/>
                  <a:gdLst>
                    <a:gd name="connsiteX0" fmla="*/ 0 w 155625"/>
                    <a:gd name="connsiteY0" fmla="*/ 0 h 529126"/>
                    <a:gd name="connsiteX1" fmla="*/ 155625 w 155625"/>
                    <a:gd name="connsiteY1" fmla="*/ 0 h 529126"/>
                    <a:gd name="connsiteX2" fmla="*/ 155625 w 155625"/>
                    <a:gd name="connsiteY2" fmla="*/ 529127 h 529126"/>
                    <a:gd name="connsiteX3" fmla="*/ 0 w 155625"/>
                    <a:gd name="connsiteY3" fmla="*/ 529127 h 529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2912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29127"/>
                      </a:lnTo>
                      <a:lnTo>
                        <a:pt x="0" y="52912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80" name="Freeform: Shape 849">
                  <a:extLst>
                    <a:ext uri="{FF2B5EF4-FFF2-40B4-BE49-F238E27FC236}">
                      <a16:creationId xmlns:a16="http://schemas.microsoft.com/office/drawing/2014/main" id="{20AAF8A3-003B-427C-9329-3F06D23C57D7}"/>
                    </a:ext>
                  </a:extLst>
                </p:cNvPr>
                <p:cNvSpPr/>
                <p:nvPr/>
              </p:nvSpPr>
              <p:spPr>
                <a:xfrm>
                  <a:off x="383227" y="2845021"/>
                  <a:ext cx="155625" cy="619389"/>
                </a:xfrm>
                <a:custGeom>
                  <a:avLst/>
                  <a:gdLst>
                    <a:gd name="connsiteX0" fmla="*/ 0 w 155625"/>
                    <a:gd name="connsiteY0" fmla="*/ 0 h 619389"/>
                    <a:gd name="connsiteX1" fmla="*/ 155626 w 155625"/>
                    <a:gd name="connsiteY1" fmla="*/ 0 h 619389"/>
                    <a:gd name="connsiteX2" fmla="*/ 155626 w 155625"/>
                    <a:gd name="connsiteY2" fmla="*/ 619389 h 619389"/>
                    <a:gd name="connsiteX3" fmla="*/ 0 w 155625"/>
                    <a:gd name="connsiteY3" fmla="*/ 619389 h 61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619389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619389"/>
                      </a:lnTo>
                      <a:lnTo>
                        <a:pt x="0" y="6193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81" name="Freeform: Shape 850">
                  <a:extLst>
                    <a:ext uri="{FF2B5EF4-FFF2-40B4-BE49-F238E27FC236}">
                      <a16:creationId xmlns:a16="http://schemas.microsoft.com/office/drawing/2014/main" id="{61A551A8-CF88-432D-8D4F-BE018776D6E5}"/>
                    </a:ext>
                  </a:extLst>
                </p:cNvPr>
                <p:cNvSpPr/>
                <p:nvPr/>
              </p:nvSpPr>
              <p:spPr>
                <a:xfrm>
                  <a:off x="137339" y="2437282"/>
                  <a:ext cx="155625" cy="569589"/>
                </a:xfrm>
                <a:custGeom>
                  <a:avLst/>
                  <a:gdLst>
                    <a:gd name="connsiteX0" fmla="*/ 0 w 155625"/>
                    <a:gd name="connsiteY0" fmla="*/ 0 h 569589"/>
                    <a:gd name="connsiteX1" fmla="*/ 155625 w 155625"/>
                    <a:gd name="connsiteY1" fmla="*/ 0 h 569589"/>
                    <a:gd name="connsiteX2" fmla="*/ 155625 w 155625"/>
                    <a:gd name="connsiteY2" fmla="*/ 569589 h 569589"/>
                    <a:gd name="connsiteX3" fmla="*/ 0 w 155625"/>
                    <a:gd name="connsiteY3" fmla="*/ 569589 h 569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69589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69589"/>
                      </a:lnTo>
                      <a:lnTo>
                        <a:pt x="0" y="5695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82" name="Freeform: Shape 851">
                  <a:extLst>
                    <a:ext uri="{FF2B5EF4-FFF2-40B4-BE49-F238E27FC236}">
                      <a16:creationId xmlns:a16="http://schemas.microsoft.com/office/drawing/2014/main" id="{F5BA3296-40C5-4654-8F91-FBCCFA42FDEB}"/>
                    </a:ext>
                  </a:extLst>
                </p:cNvPr>
                <p:cNvSpPr/>
                <p:nvPr/>
              </p:nvSpPr>
              <p:spPr>
                <a:xfrm>
                  <a:off x="-105436" y="2533770"/>
                  <a:ext cx="155625" cy="619389"/>
                </a:xfrm>
                <a:custGeom>
                  <a:avLst/>
                  <a:gdLst>
                    <a:gd name="connsiteX0" fmla="*/ 0 w 155625"/>
                    <a:gd name="connsiteY0" fmla="*/ 0 h 619389"/>
                    <a:gd name="connsiteX1" fmla="*/ 155625 w 155625"/>
                    <a:gd name="connsiteY1" fmla="*/ 0 h 619389"/>
                    <a:gd name="connsiteX2" fmla="*/ 155625 w 155625"/>
                    <a:gd name="connsiteY2" fmla="*/ 619389 h 619389"/>
                    <a:gd name="connsiteX3" fmla="*/ 0 w 155625"/>
                    <a:gd name="connsiteY3" fmla="*/ 619389 h 61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619389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619389"/>
                      </a:lnTo>
                      <a:lnTo>
                        <a:pt x="0" y="6193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83" name="Freeform: Shape 852">
                  <a:extLst>
                    <a:ext uri="{FF2B5EF4-FFF2-40B4-BE49-F238E27FC236}">
                      <a16:creationId xmlns:a16="http://schemas.microsoft.com/office/drawing/2014/main" id="{B10B8CD3-A616-49B9-B5EF-13EA97CB0626}"/>
                    </a:ext>
                  </a:extLst>
                </p:cNvPr>
                <p:cNvSpPr/>
                <p:nvPr/>
              </p:nvSpPr>
              <p:spPr>
                <a:xfrm>
                  <a:off x="-351324" y="2091794"/>
                  <a:ext cx="155625" cy="270788"/>
                </a:xfrm>
                <a:custGeom>
                  <a:avLst/>
                  <a:gdLst>
                    <a:gd name="connsiteX0" fmla="*/ 0 w 155625"/>
                    <a:gd name="connsiteY0" fmla="*/ 0 h 270788"/>
                    <a:gd name="connsiteX1" fmla="*/ 155625 w 155625"/>
                    <a:gd name="connsiteY1" fmla="*/ 0 h 270788"/>
                    <a:gd name="connsiteX2" fmla="*/ 155625 w 155625"/>
                    <a:gd name="connsiteY2" fmla="*/ 270788 h 270788"/>
                    <a:gd name="connsiteX3" fmla="*/ 0 w 155625"/>
                    <a:gd name="connsiteY3" fmla="*/ 270788 h 270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7078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70788"/>
                      </a:lnTo>
                      <a:lnTo>
                        <a:pt x="0" y="27078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84" name="Freeform: Shape 853">
                  <a:extLst>
                    <a:ext uri="{FF2B5EF4-FFF2-40B4-BE49-F238E27FC236}">
                      <a16:creationId xmlns:a16="http://schemas.microsoft.com/office/drawing/2014/main" id="{8A589C08-7A1D-42C6-B516-0A49CC462D2D}"/>
                    </a:ext>
                  </a:extLst>
                </p:cNvPr>
                <p:cNvSpPr/>
                <p:nvPr/>
              </p:nvSpPr>
              <p:spPr>
                <a:xfrm>
                  <a:off x="-597212" y="2200732"/>
                  <a:ext cx="155625" cy="582039"/>
                </a:xfrm>
                <a:custGeom>
                  <a:avLst/>
                  <a:gdLst>
                    <a:gd name="connsiteX0" fmla="*/ 0 w 155625"/>
                    <a:gd name="connsiteY0" fmla="*/ 0 h 582039"/>
                    <a:gd name="connsiteX1" fmla="*/ 155625 w 155625"/>
                    <a:gd name="connsiteY1" fmla="*/ 0 h 582039"/>
                    <a:gd name="connsiteX2" fmla="*/ 155625 w 155625"/>
                    <a:gd name="connsiteY2" fmla="*/ 582039 h 582039"/>
                    <a:gd name="connsiteX3" fmla="*/ 0 w 155625"/>
                    <a:gd name="connsiteY3" fmla="*/ 582039 h 582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82039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82039"/>
                      </a:lnTo>
                      <a:lnTo>
                        <a:pt x="0" y="5820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85" name="Freeform: Shape 854">
                  <a:extLst>
                    <a:ext uri="{FF2B5EF4-FFF2-40B4-BE49-F238E27FC236}">
                      <a16:creationId xmlns:a16="http://schemas.microsoft.com/office/drawing/2014/main" id="{4F5768CB-37A4-40B6-A9A2-97F1FF319623}"/>
                    </a:ext>
                  </a:extLst>
                </p:cNvPr>
                <p:cNvSpPr/>
                <p:nvPr/>
              </p:nvSpPr>
              <p:spPr>
                <a:xfrm>
                  <a:off x="-839988" y="2804558"/>
                  <a:ext cx="155625" cy="258338"/>
                </a:xfrm>
                <a:custGeom>
                  <a:avLst/>
                  <a:gdLst>
                    <a:gd name="connsiteX0" fmla="*/ 0 w 155625"/>
                    <a:gd name="connsiteY0" fmla="*/ 0 h 258338"/>
                    <a:gd name="connsiteX1" fmla="*/ 155626 w 155625"/>
                    <a:gd name="connsiteY1" fmla="*/ 0 h 258338"/>
                    <a:gd name="connsiteX2" fmla="*/ 155626 w 155625"/>
                    <a:gd name="connsiteY2" fmla="*/ 258338 h 258338"/>
                    <a:gd name="connsiteX3" fmla="*/ 0 w 155625"/>
                    <a:gd name="connsiteY3" fmla="*/ 258338 h 258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58338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258338"/>
                      </a:lnTo>
                      <a:lnTo>
                        <a:pt x="0" y="25833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86" name="Freeform: Shape 855">
                  <a:extLst>
                    <a:ext uri="{FF2B5EF4-FFF2-40B4-BE49-F238E27FC236}">
                      <a16:creationId xmlns:a16="http://schemas.microsoft.com/office/drawing/2014/main" id="{AE4B6B3C-1101-4EA5-9F8D-CABFD3E5F625}"/>
                    </a:ext>
                  </a:extLst>
                </p:cNvPr>
                <p:cNvSpPr/>
                <p:nvPr/>
              </p:nvSpPr>
              <p:spPr>
                <a:xfrm>
                  <a:off x="-1085876" y="2941509"/>
                  <a:ext cx="155625" cy="494888"/>
                </a:xfrm>
                <a:custGeom>
                  <a:avLst/>
                  <a:gdLst>
                    <a:gd name="connsiteX0" fmla="*/ 0 w 155625"/>
                    <a:gd name="connsiteY0" fmla="*/ 0 h 494888"/>
                    <a:gd name="connsiteX1" fmla="*/ 155625 w 155625"/>
                    <a:gd name="connsiteY1" fmla="*/ 0 h 494888"/>
                    <a:gd name="connsiteX2" fmla="*/ 155625 w 155625"/>
                    <a:gd name="connsiteY2" fmla="*/ 494889 h 494888"/>
                    <a:gd name="connsiteX3" fmla="*/ 0 w 155625"/>
                    <a:gd name="connsiteY3" fmla="*/ 494889 h 494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9488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94889"/>
                      </a:lnTo>
                      <a:lnTo>
                        <a:pt x="0" y="4948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87" name="Freeform: Shape 856">
                  <a:extLst>
                    <a:ext uri="{FF2B5EF4-FFF2-40B4-BE49-F238E27FC236}">
                      <a16:creationId xmlns:a16="http://schemas.microsoft.com/office/drawing/2014/main" id="{FF9F0AC3-3365-4426-B972-5DB253C89C97}"/>
                    </a:ext>
                  </a:extLst>
                </p:cNvPr>
                <p:cNvSpPr/>
                <p:nvPr/>
              </p:nvSpPr>
              <p:spPr>
                <a:xfrm>
                  <a:off x="-1331764" y="3097134"/>
                  <a:ext cx="155625" cy="734551"/>
                </a:xfrm>
                <a:custGeom>
                  <a:avLst/>
                  <a:gdLst>
                    <a:gd name="connsiteX0" fmla="*/ 0 w 155625"/>
                    <a:gd name="connsiteY0" fmla="*/ 0 h 734551"/>
                    <a:gd name="connsiteX1" fmla="*/ 155625 w 155625"/>
                    <a:gd name="connsiteY1" fmla="*/ 0 h 734551"/>
                    <a:gd name="connsiteX2" fmla="*/ 155625 w 155625"/>
                    <a:gd name="connsiteY2" fmla="*/ 734552 h 734551"/>
                    <a:gd name="connsiteX3" fmla="*/ 0 w 155625"/>
                    <a:gd name="connsiteY3" fmla="*/ 734552 h 734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734551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734552"/>
                      </a:lnTo>
                      <a:lnTo>
                        <a:pt x="0" y="73455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88" name="Freeform: Shape 857">
                  <a:extLst>
                    <a:ext uri="{FF2B5EF4-FFF2-40B4-BE49-F238E27FC236}">
                      <a16:creationId xmlns:a16="http://schemas.microsoft.com/office/drawing/2014/main" id="{FFACF3CB-5B8B-45D3-9499-25A71E5C6F8C}"/>
                    </a:ext>
                  </a:extLst>
                </p:cNvPr>
                <p:cNvSpPr/>
                <p:nvPr/>
              </p:nvSpPr>
              <p:spPr>
                <a:xfrm>
                  <a:off x="-1577652" y="3666723"/>
                  <a:ext cx="155625" cy="476213"/>
                </a:xfrm>
                <a:custGeom>
                  <a:avLst/>
                  <a:gdLst>
                    <a:gd name="connsiteX0" fmla="*/ 0 w 155625"/>
                    <a:gd name="connsiteY0" fmla="*/ 0 h 476213"/>
                    <a:gd name="connsiteX1" fmla="*/ 155625 w 155625"/>
                    <a:gd name="connsiteY1" fmla="*/ 0 h 476213"/>
                    <a:gd name="connsiteX2" fmla="*/ 155625 w 155625"/>
                    <a:gd name="connsiteY2" fmla="*/ 476213 h 476213"/>
                    <a:gd name="connsiteX3" fmla="*/ 0 w 155625"/>
                    <a:gd name="connsiteY3" fmla="*/ 476213 h 476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762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76213"/>
                      </a:lnTo>
                      <a:lnTo>
                        <a:pt x="0" y="47621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89" name="Freeform: Shape 858">
                  <a:extLst>
                    <a:ext uri="{FF2B5EF4-FFF2-40B4-BE49-F238E27FC236}">
                      <a16:creationId xmlns:a16="http://schemas.microsoft.com/office/drawing/2014/main" id="{E1954F03-E626-45D7-A7B6-F889609F2820}"/>
                    </a:ext>
                  </a:extLst>
                </p:cNvPr>
                <p:cNvSpPr/>
                <p:nvPr/>
              </p:nvSpPr>
              <p:spPr>
                <a:xfrm>
                  <a:off x="-1820428" y="3965524"/>
                  <a:ext cx="155625" cy="177412"/>
                </a:xfrm>
                <a:custGeom>
                  <a:avLst/>
                  <a:gdLst>
                    <a:gd name="connsiteX0" fmla="*/ 0 w 155625"/>
                    <a:gd name="connsiteY0" fmla="*/ 0 h 177412"/>
                    <a:gd name="connsiteX1" fmla="*/ 155626 w 155625"/>
                    <a:gd name="connsiteY1" fmla="*/ 0 h 177412"/>
                    <a:gd name="connsiteX2" fmla="*/ 155626 w 155625"/>
                    <a:gd name="connsiteY2" fmla="*/ 177413 h 177412"/>
                    <a:gd name="connsiteX3" fmla="*/ 0 w 155625"/>
                    <a:gd name="connsiteY3" fmla="*/ 177413 h 177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77412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177413"/>
                      </a:lnTo>
                      <a:lnTo>
                        <a:pt x="0" y="17741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90" name="Freeform: Shape 859">
                  <a:extLst>
                    <a:ext uri="{FF2B5EF4-FFF2-40B4-BE49-F238E27FC236}">
                      <a16:creationId xmlns:a16="http://schemas.microsoft.com/office/drawing/2014/main" id="{5622340C-8BA3-4EB0-BB63-7FCB864CF1B6}"/>
                    </a:ext>
                  </a:extLst>
                </p:cNvPr>
                <p:cNvSpPr/>
                <p:nvPr/>
              </p:nvSpPr>
              <p:spPr>
                <a:xfrm>
                  <a:off x="-2066316" y="3436397"/>
                  <a:ext cx="155625" cy="1058252"/>
                </a:xfrm>
                <a:custGeom>
                  <a:avLst/>
                  <a:gdLst>
                    <a:gd name="connsiteX0" fmla="*/ 0 w 155625"/>
                    <a:gd name="connsiteY0" fmla="*/ 0 h 1058252"/>
                    <a:gd name="connsiteX1" fmla="*/ 155625 w 155625"/>
                    <a:gd name="connsiteY1" fmla="*/ 0 h 1058252"/>
                    <a:gd name="connsiteX2" fmla="*/ 155625 w 155625"/>
                    <a:gd name="connsiteY2" fmla="*/ 1058253 h 1058252"/>
                    <a:gd name="connsiteX3" fmla="*/ 0 w 155625"/>
                    <a:gd name="connsiteY3" fmla="*/ 1058253 h 1058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058252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1058253"/>
                      </a:lnTo>
                      <a:lnTo>
                        <a:pt x="0" y="105825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91" name="Freeform: Shape 860">
                  <a:extLst>
                    <a:ext uri="{FF2B5EF4-FFF2-40B4-BE49-F238E27FC236}">
                      <a16:creationId xmlns:a16="http://schemas.microsoft.com/office/drawing/2014/main" id="{A3B948DC-8A9E-4CC5-8B14-5DE8D9C97E86}"/>
                    </a:ext>
                  </a:extLst>
                </p:cNvPr>
                <p:cNvSpPr/>
                <p:nvPr/>
              </p:nvSpPr>
              <p:spPr>
                <a:xfrm>
                  <a:off x="-2312204" y="3545335"/>
                  <a:ext cx="155625" cy="361050"/>
                </a:xfrm>
                <a:custGeom>
                  <a:avLst/>
                  <a:gdLst>
                    <a:gd name="connsiteX0" fmla="*/ 0 w 155625"/>
                    <a:gd name="connsiteY0" fmla="*/ 0 h 361050"/>
                    <a:gd name="connsiteX1" fmla="*/ 155625 w 155625"/>
                    <a:gd name="connsiteY1" fmla="*/ 0 h 361050"/>
                    <a:gd name="connsiteX2" fmla="*/ 155625 w 155625"/>
                    <a:gd name="connsiteY2" fmla="*/ 361051 h 361050"/>
                    <a:gd name="connsiteX3" fmla="*/ 0 w 155625"/>
                    <a:gd name="connsiteY3" fmla="*/ 361051 h 36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6105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61051"/>
                      </a:lnTo>
                      <a:lnTo>
                        <a:pt x="0" y="3610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92" name="Freeform: Shape 861">
                  <a:extLst>
                    <a:ext uri="{FF2B5EF4-FFF2-40B4-BE49-F238E27FC236}">
                      <a16:creationId xmlns:a16="http://schemas.microsoft.com/office/drawing/2014/main" id="{2468B7AC-A26F-4D2E-91A1-8FDE85680BBD}"/>
                    </a:ext>
                  </a:extLst>
                </p:cNvPr>
                <p:cNvSpPr/>
                <p:nvPr/>
              </p:nvSpPr>
              <p:spPr>
                <a:xfrm>
                  <a:off x="-2554980" y="3666723"/>
                  <a:ext cx="155625" cy="718989"/>
                </a:xfrm>
                <a:custGeom>
                  <a:avLst/>
                  <a:gdLst>
                    <a:gd name="connsiteX0" fmla="*/ 0 w 155625"/>
                    <a:gd name="connsiteY0" fmla="*/ 0 h 718989"/>
                    <a:gd name="connsiteX1" fmla="*/ 155625 w 155625"/>
                    <a:gd name="connsiteY1" fmla="*/ 0 h 718989"/>
                    <a:gd name="connsiteX2" fmla="*/ 155625 w 155625"/>
                    <a:gd name="connsiteY2" fmla="*/ 718989 h 718989"/>
                    <a:gd name="connsiteX3" fmla="*/ 0 w 155625"/>
                    <a:gd name="connsiteY3" fmla="*/ 718989 h 718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718989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718989"/>
                      </a:lnTo>
                      <a:lnTo>
                        <a:pt x="0" y="7189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93" name="Freeform: Shape 862">
                  <a:extLst>
                    <a:ext uri="{FF2B5EF4-FFF2-40B4-BE49-F238E27FC236}">
                      <a16:creationId xmlns:a16="http://schemas.microsoft.com/office/drawing/2014/main" id="{B7BE12F7-6376-4A31-B1AF-69D901564181}"/>
                    </a:ext>
                  </a:extLst>
                </p:cNvPr>
                <p:cNvSpPr/>
                <p:nvPr/>
              </p:nvSpPr>
              <p:spPr>
                <a:xfrm>
                  <a:off x="-2800868" y="3903274"/>
                  <a:ext cx="155625" cy="728326"/>
                </a:xfrm>
                <a:custGeom>
                  <a:avLst/>
                  <a:gdLst>
                    <a:gd name="connsiteX0" fmla="*/ 0 w 155625"/>
                    <a:gd name="connsiteY0" fmla="*/ 0 h 728326"/>
                    <a:gd name="connsiteX1" fmla="*/ 155625 w 155625"/>
                    <a:gd name="connsiteY1" fmla="*/ 0 h 728326"/>
                    <a:gd name="connsiteX2" fmla="*/ 155625 w 155625"/>
                    <a:gd name="connsiteY2" fmla="*/ 728327 h 728326"/>
                    <a:gd name="connsiteX3" fmla="*/ 0 w 155625"/>
                    <a:gd name="connsiteY3" fmla="*/ 728327 h 728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72832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728327"/>
                      </a:lnTo>
                      <a:lnTo>
                        <a:pt x="0" y="72832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94" name="Freeform: Shape 863">
                  <a:extLst>
                    <a:ext uri="{FF2B5EF4-FFF2-40B4-BE49-F238E27FC236}">
                      <a16:creationId xmlns:a16="http://schemas.microsoft.com/office/drawing/2014/main" id="{DE13BC5D-012D-4065-9E65-522EC3B7E81D}"/>
                    </a:ext>
                  </a:extLst>
                </p:cNvPr>
                <p:cNvSpPr/>
                <p:nvPr/>
              </p:nvSpPr>
              <p:spPr>
                <a:xfrm>
                  <a:off x="-3046756" y="3545335"/>
                  <a:ext cx="155625" cy="476213"/>
                </a:xfrm>
                <a:custGeom>
                  <a:avLst/>
                  <a:gdLst>
                    <a:gd name="connsiteX0" fmla="*/ 0 w 155625"/>
                    <a:gd name="connsiteY0" fmla="*/ 0 h 476213"/>
                    <a:gd name="connsiteX1" fmla="*/ 155625 w 155625"/>
                    <a:gd name="connsiteY1" fmla="*/ 0 h 476213"/>
                    <a:gd name="connsiteX2" fmla="*/ 155625 w 155625"/>
                    <a:gd name="connsiteY2" fmla="*/ 476213 h 476213"/>
                    <a:gd name="connsiteX3" fmla="*/ 0 w 155625"/>
                    <a:gd name="connsiteY3" fmla="*/ 476213 h 476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762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76213"/>
                      </a:lnTo>
                      <a:lnTo>
                        <a:pt x="0" y="47621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</p:grpSp>
        <p:sp>
          <p:nvSpPr>
            <p:cNvPr id="34" name="Freeform: Shape 864">
              <a:extLst>
                <a:ext uri="{FF2B5EF4-FFF2-40B4-BE49-F238E27FC236}">
                  <a16:creationId xmlns:a16="http://schemas.microsoft.com/office/drawing/2014/main" id="{7086F76E-050F-456E-9C43-F15F0F018314}"/>
                </a:ext>
              </a:extLst>
            </p:cNvPr>
            <p:cNvSpPr/>
            <p:nvPr/>
          </p:nvSpPr>
          <p:spPr>
            <a:xfrm>
              <a:off x="-3697271" y="-4749499"/>
              <a:ext cx="14093437" cy="8929786"/>
            </a:xfrm>
            <a:custGeom>
              <a:avLst/>
              <a:gdLst>
                <a:gd name="connsiteX0" fmla="*/ 1111166 w 14093437"/>
                <a:gd name="connsiteY0" fmla="*/ 8929786 h 8929786"/>
                <a:gd name="connsiteX1" fmla="*/ 666077 w 14093437"/>
                <a:gd name="connsiteY1" fmla="*/ 8307285 h 8929786"/>
                <a:gd name="connsiteX2" fmla="*/ 9338 w 14093437"/>
                <a:gd name="connsiteY2" fmla="*/ 8851974 h 8929786"/>
                <a:gd name="connsiteX3" fmla="*/ 0 w 14093437"/>
                <a:gd name="connsiteY3" fmla="*/ 8839524 h 8929786"/>
                <a:gd name="connsiteX4" fmla="*/ 669189 w 14093437"/>
                <a:gd name="connsiteY4" fmla="*/ 8285498 h 8929786"/>
                <a:gd name="connsiteX5" fmla="*/ 675414 w 14093437"/>
                <a:gd name="connsiteY5" fmla="*/ 8291722 h 8929786"/>
                <a:gd name="connsiteX6" fmla="*/ 1111166 w 14093437"/>
                <a:gd name="connsiteY6" fmla="*/ 8901774 h 8929786"/>
                <a:gd name="connsiteX7" fmla="*/ 1777242 w 14093437"/>
                <a:gd name="connsiteY7" fmla="*/ 8017822 h 8929786"/>
                <a:gd name="connsiteX8" fmla="*/ 2038693 w 14093437"/>
                <a:gd name="connsiteY8" fmla="*/ 8406885 h 8929786"/>
                <a:gd name="connsiteX9" fmla="*/ 2449544 w 14093437"/>
                <a:gd name="connsiteY9" fmla="*/ 7634983 h 8929786"/>
                <a:gd name="connsiteX10" fmla="*/ 3040921 w 14093437"/>
                <a:gd name="connsiteY10" fmla="*/ 7211682 h 8929786"/>
                <a:gd name="connsiteX11" fmla="*/ 3436209 w 14093437"/>
                <a:gd name="connsiteY11" fmla="*/ 6237467 h 8929786"/>
                <a:gd name="connsiteX12" fmla="*/ 3675872 w 14093437"/>
                <a:gd name="connsiteY12" fmla="*/ 7115194 h 8929786"/>
                <a:gd name="connsiteX13" fmla="*/ 3949773 w 14093437"/>
                <a:gd name="connsiteY13" fmla="*/ 6903544 h 8929786"/>
                <a:gd name="connsiteX14" fmla="*/ 3955998 w 14093437"/>
                <a:gd name="connsiteY14" fmla="*/ 6915994 h 8929786"/>
                <a:gd name="connsiteX15" fmla="*/ 4416649 w 14093437"/>
                <a:gd name="connsiteY15" fmla="*/ 8182784 h 8929786"/>
                <a:gd name="connsiteX16" fmla="*/ 4743463 w 14093437"/>
                <a:gd name="connsiteY16" fmla="*/ 7127644 h 8929786"/>
                <a:gd name="connsiteX17" fmla="*/ 4976901 w 14093437"/>
                <a:gd name="connsiteY17" fmla="*/ 5269477 h 8929786"/>
                <a:gd name="connsiteX18" fmla="*/ 5316164 w 14093437"/>
                <a:gd name="connsiteY18" fmla="*/ 4927101 h 8929786"/>
                <a:gd name="connsiteX19" fmla="*/ 5646090 w 14093437"/>
                <a:gd name="connsiteY19" fmla="*/ 5188552 h 8929786"/>
                <a:gd name="connsiteX20" fmla="*/ 6119192 w 14093437"/>
                <a:gd name="connsiteY20" fmla="*/ 4248574 h 8929786"/>
                <a:gd name="connsiteX21" fmla="*/ 6358855 w 14093437"/>
                <a:gd name="connsiteY21" fmla="*/ 4749688 h 8929786"/>
                <a:gd name="connsiteX22" fmla="*/ 6645205 w 14093437"/>
                <a:gd name="connsiteY22" fmla="*/ 4538037 h 8929786"/>
                <a:gd name="connsiteX23" fmla="*/ 6651430 w 14093437"/>
                <a:gd name="connsiteY23" fmla="*/ 4544262 h 8929786"/>
                <a:gd name="connsiteX24" fmla="*/ 7283270 w 14093437"/>
                <a:gd name="connsiteY24" fmla="*/ 5316165 h 8929786"/>
                <a:gd name="connsiteX25" fmla="*/ 7572733 w 14093437"/>
                <a:gd name="connsiteY25" fmla="*/ 5138752 h 8929786"/>
                <a:gd name="connsiteX26" fmla="*/ 7578958 w 14093437"/>
                <a:gd name="connsiteY26" fmla="*/ 5144977 h 8929786"/>
                <a:gd name="connsiteX27" fmla="*/ 7846634 w 14093437"/>
                <a:gd name="connsiteY27" fmla="*/ 5524703 h 8929786"/>
                <a:gd name="connsiteX28" fmla="*/ 8276160 w 14093437"/>
                <a:gd name="connsiteY28" fmla="*/ 4727900 h 8929786"/>
                <a:gd name="connsiteX29" fmla="*/ 8282385 w 14093437"/>
                <a:gd name="connsiteY29" fmla="*/ 4737238 h 8929786"/>
                <a:gd name="connsiteX30" fmla="*/ 9032499 w 14093437"/>
                <a:gd name="connsiteY30" fmla="*/ 5835953 h 8929786"/>
                <a:gd name="connsiteX31" fmla="*/ 9306400 w 14093437"/>
                <a:gd name="connsiteY31" fmla="*/ 6629643 h 8929786"/>
                <a:gd name="connsiteX32" fmla="*/ 9546063 w 14093437"/>
                <a:gd name="connsiteY32" fmla="*/ 6831956 h 8929786"/>
                <a:gd name="connsiteX33" fmla="*/ 9875988 w 14093437"/>
                <a:gd name="connsiteY33" fmla="*/ 5216564 h 8929786"/>
                <a:gd name="connsiteX34" fmla="*/ 9875988 w 14093437"/>
                <a:gd name="connsiteY34" fmla="*/ 5213452 h 8929786"/>
                <a:gd name="connsiteX35" fmla="*/ 10622990 w 14093437"/>
                <a:gd name="connsiteY35" fmla="*/ 4612738 h 8929786"/>
                <a:gd name="connsiteX36" fmla="*/ 10856428 w 14093437"/>
                <a:gd name="connsiteY36" fmla="*/ 3498460 h 8929786"/>
                <a:gd name="connsiteX37" fmla="*/ 11285955 w 14093437"/>
                <a:gd name="connsiteY37" fmla="*/ 2900858 h 8929786"/>
                <a:gd name="connsiteX38" fmla="*/ 11603430 w 14093437"/>
                <a:gd name="connsiteY38" fmla="*/ 1926643 h 8929786"/>
                <a:gd name="connsiteX39" fmla="*/ 11796406 w 14093437"/>
                <a:gd name="connsiteY39" fmla="*/ 1758567 h 8929786"/>
                <a:gd name="connsiteX40" fmla="*/ 11799519 w 14093437"/>
                <a:gd name="connsiteY40" fmla="*/ 1771017 h 8929786"/>
                <a:gd name="connsiteX41" fmla="*/ 12054744 w 14093437"/>
                <a:gd name="connsiteY41" fmla="*/ 2735895 h 8929786"/>
                <a:gd name="connsiteX42" fmla="*/ 12384670 w 14093437"/>
                <a:gd name="connsiteY42" fmla="*/ 1842605 h 8929786"/>
                <a:gd name="connsiteX43" fmla="*/ 12565196 w 14093437"/>
                <a:gd name="connsiteY43" fmla="*/ 2110281 h 8929786"/>
                <a:gd name="connsiteX44" fmla="*/ 13069422 w 14093437"/>
                <a:gd name="connsiteY44" fmla="*/ 1008453 h 8929786"/>
                <a:gd name="connsiteX45" fmla="*/ 13436699 w 14093437"/>
                <a:gd name="connsiteY45" fmla="*/ 0 h 8929786"/>
                <a:gd name="connsiteX46" fmla="*/ 13735499 w 14093437"/>
                <a:gd name="connsiteY46" fmla="*/ 672302 h 8929786"/>
                <a:gd name="connsiteX47" fmla="*/ 14093437 w 14093437"/>
                <a:gd name="connsiteY47" fmla="*/ 1360166 h 8929786"/>
                <a:gd name="connsiteX48" fmla="*/ 14080987 w 14093437"/>
                <a:gd name="connsiteY48" fmla="*/ 1369504 h 8929786"/>
                <a:gd name="connsiteX49" fmla="*/ 13719936 w 14093437"/>
                <a:gd name="connsiteY49" fmla="*/ 678527 h 8929786"/>
                <a:gd name="connsiteX50" fmla="*/ 13436699 w 14093437"/>
                <a:gd name="connsiteY50" fmla="*/ 40463 h 8929786"/>
                <a:gd name="connsiteX51" fmla="*/ 13084985 w 14093437"/>
                <a:gd name="connsiteY51" fmla="*/ 1014678 h 8929786"/>
                <a:gd name="connsiteX52" fmla="*/ 12568308 w 14093437"/>
                <a:gd name="connsiteY52" fmla="*/ 2141406 h 8929786"/>
                <a:gd name="connsiteX53" fmla="*/ 12387783 w 14093437"/>
                <a:gd name="connsiteY53" fmla="*/ 1876843 h 8929786"/>
                <a:gd name="connsiteX54" fmla="*/ 12051632 w 14093437"/>
                <a:gd name="connsiteY54" fmla="*/ 2788808 h 8929786"/>
                <a:gd name="connsiteX55" fmla="*/ 12045407 w 14093437"/>
                <a:gd name="connsiteY55" fmla="*/ 2763908 h 8929786"/>
                <a:gd name="connsiteX56" fmla="*/ 11787069 w 14093437"/>
                <a:gd name="connsiteY56" fmla="*/ 1786580 h 8929786"/>
                <a:gd name="connsiteX57" fmla="*/ 11618993 w 14093437"/>
                <a:gd name="connsiteY57" fmla="*/ 1935980 h 8929786"/>
                <a:gd name="connsiteX58" fmla="*/ 11298405 w 14093437"/>
                <a:gd name="connsiteY58" fmla="*/ 2907083 h 8929786"/>
                <a:gd name="connsiteX59" fmla="*/ 10871991 w 14093437"/>
                <a:gd name="connsiteY59" fmla="*/ 3507797 h 8929786"/>
                <a:gd name="connsiteX60" fmla="*/ 10635441 w 14093437"/>
                <a:gd name="connsiteY60" fmla="*/ 4622075 h 8929786"/>
                <a:gd name="connsiteX61" fmla="*/ 10632328 w 14093437"/>
                <a:gd name="connsiteY61" fmla="*/ 4625188 h 8929786"/>
                <a:gd name="connsiteX62" fmla="*/ 9888439 w 14093437"/>
                <a:gd name="connsiteY62" fmla="*/ 5222789 h 8929786"/>
                <a:gd name="connsiteX63" fmla="*/ 9555400 w 14093437"/>
                <a:gd name="connsiteY63" fmla="*/ 6859968 h 8929786"/>
                <a:gd name="connsiteX64" fmla="*/ 9293950 w 14093437"/>
                <a:gd name="connsiteY64" fmla="*/ 6638981 h 8929786"/>
                <a:gd name="connsiteX65" fmla="*/ 9293950 w 14093437"/>
                <a:gd name="connsiteY65" fmla="*/ 6635868 h 8929786"/>
                <a:gd name="connsiteX66" fmla="*/ 9016937 w 14093437"/>
                <a:gd name="connsiteY66" fmla="*/ 5842178 h 8929786"/>
                <a:gd name="connsiteX67" fmla="*/ 8279272 w 14093437"/>
                <a:gd name="connsiteY67" fmla="*/ 4755913 h 8929786"/>
                <a:gd name="connsiteX68" fmla="*/ 7849746 w 14093437"/>
                <a:gd name="connsiteY68" fmla="*/ 5552715 h 8929786"/>
                <a:gd name="connsiteX69" fmla="*/ 7569620 w 14093437"/>
                <a:gd name="connsiteY69" fmla="*/ 5160539 h 8929786"/>
                <a:gd name="connsiteX70" fmla="*/ 7280157 w 14093437"/>
                <a:gd name="connsiteY70" fmla="*/ 5334839 h 8929786"/>
                <a:gd name="connsiteX71" fmla="*/ 6642093 w 14093437"/>
                <a:gd name="connsiteY71" fmla="*/ 4559825 h 8929786"/>
                <a:gd name="connsiteX72" fmla="*/ 6352630 w 14093437"/>
                <a:gd name="connsiteY72" fmla="*/ 4771476 h 8929786"/>
                <a:gd name="connsiteX73" fmla="*/ 6346404 w 14093437"/>
                <a:gd name="connsiteY73" fmla="*/ 4762138 h 8929786"/>
                <a:gd name="connsiteX74" fmla="*/ 6119192 w 14093437"/>
                <a:gd name="connsiteY74" fmla="*/ 4282812 h 8929786"/>
                <a:gd name="connsiteX75" fmla="*/ 5652315 w 14093437"/>
                <a:gd name="connsiteY75" fmla="*/ 5213452 h 8929786"/>
                <a:gd name="connsiteX76" fmla="*/ 5316164 w 14093437"/>
                <a:gd name="connsiteY76" fmla="*/ 4945776 h 8929786"/>
                <a:gd name="connsiteX77" fmla="*/ 4992463 w 14093437"/>
                <a:gd name="connsiteY77" fmla="*/ 5275702 h 8929786"/>
                <a:gd name="connsiteX78" fmla="*/ 4759025 w 14093437"/>
                <a:gd name="connsiteY78" fmla="*/ 7130757 h 8929786"/>
                <a:gd name="connsiteX79" fmla="*/ 4419762 w 14093437"/>
                <a:gd name="connsiteY79" fmla="*/ 8232585 h 8929786"/>
                <a:gd name="connsiteX80" fmla="*/ 3943548 w 14093437"/>
                <a:gd name="connsiteY80" fmla="*/ 6931556 h 8929786"/>
                <a:gd name="connsiteX81" fmla="*/ 3666535 w 14093437"/>
                <a:gd name="connsiteY81" fmla="*/ 7143207 h 8929786"/>
                <a:gd name="connsiteX82" fmla="*/ 3433097 w 14093437"/>
                <a:gd name="connsiteY82" fmla="*/ 6287267 h 8929786"/>
                <a:gd name="connsiteX83" fmla="*/ 3053371 w 14093437"/>
                <a:gd name="connsiteY83" fmla="*/ 7224132 h 8929786"/>
                <a:gd name="connsiteX84" fmla="*/ 3053371 w 14093437"/>
                <a:gd name="connsiteY84" fmla="*/ 7224132 h 8929786"/>
                <a:gd name="connsiteX85" fmla="*/ 2458882 w 14093437"/>
                <a:gd name="connsiteY85" fmla="*/ 7647433 h 8929786"/>
                <a:gd name="connsiteX86" fmla="*/ 2038693 w 14093437"/>
                <a:gd name="connsiteY86" fmla="*/ 8434898 h 8929786"/>
                <a:gd name="connsiteX87" fmla="*/ 1774130 w 14093437"/>
                <a:gd name="connsiteY87" fmla="*/ 8045834 h 892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4093437" h="8929786">
                  <a:moveTo>
                    <a:pt x="1111166" y="8929786"/>
                  </a:moveTo>
                  <a:lnTo>
                    <a:pt x="666077" y="8307285"/>
                  </a:lnTo>
                  <a:lnTo>
                    <a:pt x="9338" y="8851974"/>
                  </a:lnTo>
                  <a:lnTo>
                    <a:pt x="0" y="8839524"/>
                  </a:lnTo>
                  <a:lnTo>
                    <a:pt x="669189" y="8285498"/>
                  </a:lnTo>
                  <a:lnTo>
                    <a:pt x="675414" y="8291722"/>
                  </a:lnTo>
                  <a:lnTo>
                    <a:pt x="1111166" y="8901774"/>
                  </a:lnTo>
                  <a:lnTo>
                    <a:pt x="1777242" y="8017822"/>
                  </a:lnTo>
                  <a:lnTo>
                    <a:pt x="2038693" y="8406885"/>
                  </a:lnTo>
                  <a:lnTo>
                    <a:pt x="2449544" y="7634983"/>
                  </a:lnTo>
                  <a:lnTo>
                    <a:pt x="3040921" y="7211682"/>
                  </a:lnTo>
                  <a:lnTo>
                    <a:pt x="3436209" y="6237467"/>
                  </a:lnTo>
                  <a:lnTo>
                    <a:pt x="3675872" y="7115194"/>
                  </a:lnTo>
                  <a:lnTo>
                    <a:pt x="3949773" y="6903544"/>
                  </a:lnTo>
                  <a:lnTo>
                    <a:pt x="3955998" y="6915994"/>
                  </a:lnTo>
                  <a:lnTo>
                    <a:pt x="4416649" y="8182784"/>
                  </a:lnTo>
                  <a:lnTo>
                    <a:pt x="4743463" y="7127644"/>
                  </a:lnTo>
                  <a:lnTo>
                    <a:pt x="4976901" y="5269477"/>
                  </a:lnTo>
                  <a:lnTo>
                    <a:pt x="5316164" y="4927101"/>
                  </a:lnTo>
                  <a:lnTo>
                    <a:pt x="5646090" y="5188552"/>
                  </a:lnTo>
                  <a:lnTo>
                    <a:pt x="6119192" y="4248574"/>
                  </a:lnTo>
                  <a:lnTo>
                    <a:pt x="6358855" y="4749688"/>
                  </a:lnTo>
                  <a:lnTo>
                    <a:pt x="6645205" y="4538037"/>
                  </a:lnTo>
                  <a:lnTo>
                    <a:pt x="6651430" y="4544262"/>
                  </a:lnTo>
                  <a:lnTo>
                    <a:pt x="7283270" y="5316165"/>
                  </a:lnTo>
                  <a:lnTo>
                    <a:pt x="7572733" y="5138752"/>
                  </a:lnTo>
                  <a:lnTo>
                    <a:pt x="7578958" y="5144977"/>
                  </a:lnTo>
                  <a:lnTo>
                    <a:pt x="7846634" y="5524703"/>
                  </a:lnTo>
                  <a:lnTo>
                    <a:pt x="8276160" y="4727900"/>
                  </a:lnTo>
                  <a:lnTo>
                    <a:pt x="8282385" y="4737238"/>
                  </a:lnTo>
                  <a:lnTo>
                    <a:pt x="9032499" y="5835953"/>
                  </a:lnTo>
                  <a:lnTo>
                    <a:pt x="9306400" y="6629643"/>
                  </a:lnTo>
                  <a:lnTo>
                    <a:pt x="9546063" y="6831956"/>
                  </a:lnTo>
                  <a:lnTo>
                    <a:pt x="9875988" y="5216564"/>
                  </a:lnTo>
                  <a:lnTo>
                    <a:pt x="9875988" y="5213452"/>
                  </a:lnTo>
                  <a:lnTo>
                    <a:pt x="10622990" y="4612738"/>
                  </a:lnTo>
                  <a:lnTo>
                    <a:pt x="10856428" y="3498460"/>
                  </a:lnTo>
                  <a:lnTo>
                    <a:pt x="11285955" y="2900858"/>
                  </a:lnTo>
                  <a:lnTo>
                    <a:pt x="11603430" y="1926643"/>
                  </a:lnTo>
                  <a:lnTo>
                    <a:pt x="11796406" y="1758567"/>
                  </a:lnTo>
                  <a:lnTo>
                    <a:pt x="11799519" y="1771017"/>
                  </a:lnTo>
                  <a:lnTo>
                    <a:pt x="12054744" y="2735895"/>
                  </a:lnTo>
                  <a:lnTo>
                    <a:pt x="12384670" y="1842605"/>
                  </a:lnTo>
                  <a:lnTo>
                    <a:pt x="12565196" y="2110281"/>
                  </a:lnTo>
                  <a:lnTo>
                    <a:pt x="13069422" y="1008453"/>
                  </a:lnTo>
                  <a:lnTo>
                    <a:pt x="13436699" y="0"/>
                  </a:lnTo>
                  <a:lnTo>
                    <a:pt x="13735499" y="672302"/>
                  </a:lnTo>
                  <a:lnTo>
                    <a:pt x="14093437" y="1360166"/>
                  </a:lnTo>
                  <a:lnTo>
                    <a:pt x="14080987" y="1369504"/>
                  </a:lnTo>
                  <a:lnTo>
                    <a:pt x="13719936" y="678527"/>
                  </a:lnTo>
                  <a:lnTo>
                    <a:pt x="13436699" y="40463"/>
                  </a:lnTo>
                  <a:lnTo>
                    <a:pt x="13084985" y="1014678"/>
                  </a:lnTo>
                  <a:lnTo>
                    <a:pt x="12568308" y="2141406"/>
                  </a:lnTo>
                  <a:lnTo>
                    <a:pt x="12387783" y="1876843"/>
                  </a:lnTo>
                  <a:lnTo>
                    <a:pt x="12051632" y="2788808"/>
                  </a:lnTo>
                  <a:lnTo>
                    <a:pt x="12045407" y="2763908"/>
                  </a:lnTo>
                  <a:lnTo>
                    <a:pt x="11787069" y="1786580"/>
                  </a:lnTo>
                  <a:lnTo>
                    <a:pt x="11618993" y="1935980"/>
                  </a:lnTo>
                  <a:lnTo>
                    <a:pt x="11298405" y="2907083"/>
                  </a:lnTo>
                  <a:lnTo>
                    <a:pt x="10871991" y="3507797"/>
                  </a:lnTo>
                  <a:lnTo>
                    <a:pt x="10635441" y="4622075"/>
                  </a:lnTo>
                  <a:lnTo>
                    <a:pt x="10632328" y="4625188"/>
                  </a:lnTo>
                  <a:lnTo>
                    <a:pt x="9888439" y="5222789"/>
                  </a:lnTo>
                  <a:lnTo>
                    <a:pt x="9555400" y="6859968"/>
                  </a:lnTo>
                  <a:lnTo>
                    <a:pt x="9293950" y="6638981"/>
                  </a:lnTo>
                  <a:lnTo>
                    <a:pt x="9293950" y="6635868"/>
                  </a:lnTo>
                  <a:lnTo>
                    <a:pt x="9016937" y="5842178"/>
                  </a:lnTo>
                  <a:lnTo>
                    <a:pt x="8279272" y="4755913"/>
                  </a:lnTo>
                  <a:lnTo>
                    <a:pt x="7849746" y="5552715"/>
                  </a:lnTo>
                  <a:lnTo>
                    <a:pt x="7569620" y="5160539"/>
                  </a:lnTo>
                  <a:lnTo>
                    <a:pt x="7280157" y="5334839"/>
                  </a:lnTo>
                  <a:lnTo>
                    <a:pt x="6642093" y="4559825"/>
                  </a:lnTo>
                  <a:lnTo>
                    <a:pt x="6352630" y="4771476"/>
                  </a:lnTo>
                  <a:lnTo>
                    <a:pt x="6346404" y="4762138"/>
                  </a:lnTo>
                  <a:lnTo>
                    <a:pt x="6119192" y="4282812"/>
                  </a:lnTo>
                  <a:lnTo>
                    <a:pt x="5652315" y="5213452"/>
                  </a:lnTo>
                  <a:lnTo>
                    <a:pt x="5316164" y="4945776"/>
                  </a:lnTo>
                  <a:lnTo>
                    <a:pt x="4992463" y="5275702"/>
                  </a:lnTo>
                  <a:lnTo>
                    <a:pt x="4759025" y="7130757"/>
                  </a:lnTo>
                  <a:lnTo>
                    <a:pt x="4419762" y="8232585"/>
                  </a:lnTo>
                  <a:lnTo>
                    <a:pt x="3943548" y="6931556"/>
                  </a:lnTo>
                  <a:lnTo>
                    <a:pt x="3666535" y="7143207"/>
                  </a:lnTo>
                  <a:lnTo>
                    <a:pt x="3433097" y="6287267"/>
                  </a:lnTo>
                  <a:lnTo>
                    <a:pt x="3053371" y="7224132"/>
                  </a:lnTo>
                  <a:lnTo>
                    <a:pt x="3053371" y="7224132"/>
                  </a:lnTo>
                  <a:lnTo>
                    <a:pt x="2458882" y="7647433"/>
                  </a:lnTo>
                  <a:lnTo>
                    <a:pt x="2038693" y="8434898"/>
                  </a:lnTo>
                  <a:lnTo>
                    <a:pt x="1774130" y="8045834"/>
                  </a:lnTo>
                  <a:close/>
                </a:path>
              </a:pathLst>
            </a:custGeom>
            <a:grpFill/>
            <a:ln w="31107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</a:endParaRPr>
            </a:p>
          </p:txBody>
        </p:sp>
        <p:sp>
          <p:nvSpPr>
            <p:cNvPr id="35" name="Freeform: Shape 865">
              <a:extLst>
                <a:ext uri="{FF2B5EF4-FFF2-40B4-BE49-F238E27FC236}">
                  <a16:creationId xmlns:a16="http://schemas.microsoft.com/office/drawing/2014/main" id="{74B0B7B9-69AB-4B8C-AAD6-114B548908C1}"/>
                </a:ext>
              </a:extLst>
            </p:cNvPr>
            <p:cNvSpPr/>
            <p:nvPr/>
          </p:nvSpPr>
          <p:spPr>
            <a:xfrm>
              <a:off x="-3697271" y="-1110976"/>
              <a:ext cx="14093437" cy="5736353"/>
            </a:xfrm>
            <a:custGeom>
              <a:avLst/>
              <a:gdLst>
                <a:gd name="connsiteX0" fmla="*/ 1111166 w 14093437"/>
                <a:gd name="connsiteY0" fmla="*/ 5736353 h 5736353"/>
                <a:gd name="connsiteX1" fmla="*/ 669189 w 14093437"/>
                <a:gd name="connsiteY1" fmla="*/ 5337952 h 5736353"/>
                <a:gd name="connsiteX2" fmla="*/ 9338 w 14093437"/>
                <a:gd name="connsiteY2" fmla="*/ 5686553 h 5736353"/>
                <a:gd name="connsiteX3" fmla="*/ 0 w 14093437"/>
                <a:gd name="connsiteY3" fmla="*/ 5674103 h 5736353"/>
                <a:gd name="connsiteX4" fmla="*/ 669189 w 14093437"/>
                <a:gd name="connsiteY4" fmla="*/ 5319277 h 5736353"/>
                <a:gd name="connsiteX5" fmla="*/ 1111166 w 14093437"/>
                <a:gd name="connsiteY5" fmla="*/ 5714566 h 5736353"/>
                <a:gd name="connsiteX6" fmla="*/ 1777242 w 14093437"/>
                <a:gd name="connsiteY6" fmla="*/ 5148089 h 5736353"/>
                <a:gd name="connsiteX7" fmla="*/ 2038693 w 14093437"/>
                <a:gd name="connsiteY7" fmla="*/ 5397089 h 5736353"/>
                <a:gd name="connsiteX8" fmla="*/ 2449544 w 14093437"/>
                <a:gd name="connsiteY8" fmla="*/ 4902201 h 5736353"/>
                <a:gd name="connsiteX9" fmla="*/ 3044033 w 14093437"/>
                <a:gd name="connsiteY9" fmla="*/ 4631413 h 5736353"/>
                <a:gd name="connsiteX10" fmla="*/ 3436209 w 14093437"/>
                <a:gd name="connsiteY10" fmla="*/ 4005798 h 5736353"/>
                <a:gd name="connsiteX11" fmla="*/ 3675872 w 14093437"/>
                <a:gd name="connsiteY11" fmla="*/ 4569163 h 5736353"/>
                <a:gd name="connsiteX12" fmla="*/ 3949773 w 14093437"/>
                <a:gd name="connsiteY12" fmla="*/ 4432212 h 5736353"/>
                <a:gd name="connsiteX13" fmla="*/ 4416649 w 14093437"/>
                <a:gd name="connsiteY13" fmla="*/ 5253915 h 5736353"/>
                <a:gd name="connsiteX14" fmla="*/ 4743463 w 14093437"/>
                <a:gd name="connsiteY14" fmla="*/ 4575387 h 5736353"/>
                <a:gd name="connsiteX15" fmla="*/ 4976901 w 14093437"/>
                <a:gd name="connsiteY15" fmla="*/ 3383297 h 5736353"/>
                <a:gd name="connsiteX16" fmla="*/ 5316164 w 14093437"/>
                <a:gd name="connsiteY16" fmla="*/ 3162309 h 5736353"/>
                <a:gd name="connsiteX17" fmla="*/ 5646090 w 14093437"/>
                <a:gd name="connsiteY17" fmla="*/ 3330384 h 5736353"/>
                <a:gd name="connsiteX18" fmla="*/ 6119192 w 14093437"/>
                <a:gd name="connsiteY18" fmla="*/ 2726557 h 5736353"/>
                <a:gd name="connsiteX19" fmla="*/ 6355742 w 14093437"/>
                <a:gd name="connsiteY19" fmla="*/ 3047146 h 5736353"/>
                <a:gd name="connsiteX20" fmla="*/ 6645205 w 14093437"/>
                <a:gd name="connsiteY20" fmla="*/ 2913308 h 5736353"/>
                <a:gd name="connsiteX21" fmla="*/ 7283270 w 14093437"/>
                <a:gd name="connsiteY21" fmla="*/ 3411309 h 5736353"/>
                <a:gd name="connsiteX22" fmla="*/ 7572733 w 14093437"/>
                <a:gd name="connsiteY22" fmla="*/ 3299259 h 5736353"/>
                <a:gd name="connsiteX23" fmla="*/ 7575845 w 14093437"/>
                <a:gd name="connsiteY23" fmla="*/ 3302371 h 5736353"/>
                <a:gd name="connsiteX24" fmla="*/ 7846634 w 14093437"/>
                <a:gd name="connsiteY24" fmla="*/ 3545147 h 5736353"/>
                <a:gd name="connsiteX25" fmla="*/ 8276160 w 14093437"/>
                <a:gd name="connsiteY25" fmla="*/ 3034696 h 5736353"/>
                <a:gd name="connsiteX26" fmla="*/ 8282385 w 14093437"/>
                <a:gd name="connsiteY26" fmla="*/ 3040921 h 5736353"/>
                <a:gd name="connsiteX27" fmla="*/ 9032499 w 14093437"/>
                <a:gd name="connsiteY27" fmla="*/ 3747460 h 5736353"/>
                <a:gd name="connsiteX28" fmla="*/ 9306400 w 14093437"/>
                <a:gd name="connsiteY28" fmla="*/ 4254799 h 5736353"/>
                <a:gd name="connsiteX29" fmla="*/ 9546063 w 14093437"/>
                <a:gd name="connsiteY29" fmla="*/ 4385524 h 5736353"/>
                <a:gd name="connsiteX30" fmla="*/ 9875988 w 14093437"/>
                <a:gd name="connsiteY30" fmla="*/ 3345946 h 5736353"/>
                <a:gd name="connsiteX31" fmla="*/ 9879101 w 14093437"/>
                <a:gd name="connsiteY31" fmla="*/ 3345946 h 5736353"/>
                <a:gd name="connsiteX32" fmla="*/ 10622990 w 14093437"/>
                <a:gd name="connsiteY32" fmla="*/ 2959996 h 5736353"/>
                <a:gd name="connsiteX33" fmla="*/ 10856428 w 14093437"/>
                <a:gd name="connsiteY33" fmla="*/ 2247231 h 5736353"/>
                <a:gd name="connsiteX34" fmla="*/ 10859541 w 14093437"/>
                <a:gd name="connsiteY34" fmla="*/ 2244119 h 5736353"/>
                <a:gd name="connsiteX35" fmla="*/ 11285955 w 14093437"/>
                <a:gd name="connsiteY35" fmla="*/ 1861280 h 5736353"/>
                <a:gd name="connsiteX36" fmla="*/ 11606543 w 14093437"/>
                <a:gd name="connsiteY36" fmla="*/ 1235666 h 5736353"/>
                <a:gd name="connsiteX37" fmla="*/ 11606543 w 14093437"/>
                <a:gd name="connsiteY37" fmla="*/ 1232553 h 5736353"/>
                <a:gd name="connsiteX38" fmla="*/ 11793294 w 14093437"/>
                <a:gd name="connsiteY38" fmla="*/ 1126728 h 5736353"/>
                <a:gd name="connsiteX39" fmla="*/ 12054744 w 14093437"/>
                <a:gd name="connsiteY39" fmla="*/ 1755455 h 5736353"/>
                <a:gd name="connsiteX40" fmla="*/ 12384670 w 14093437"/>
                <a:gd name="connsiteY40" fmla="*/ 1182753 h 5736353"/>
                <a:gd name="connsiteX41" fmla="*/ 12565196 w 14093437"/>
                <a:gd name="connsiteY41" fmla="*/ 1353941 h 5736353"/>
                <a:gd name="connsiteX42" fmla="*/ 13072535 w 14093437"/>
                <a:gd name="connsiteY42" fmla="*/ 644289 h 5736353"/>
                <a:gd name="connsiteX43" fmla="*/ 13436699 w 14093437"/>
                <a:gd name="connsiteY43" fmla="*/ 0 h 5736353"/>
                <a:gd name="connsiteX44" fmla="*/ 13735499 w 14093437"/>
                <a:gd name="connsiteY44" fmla="*/ 429526 h 5736353"/>
                <a:gd name="connsiteX45" fmla="*/ 14093437 w 14093437"/>
                <a:gd name="connsiteY45" fmla="*/ 871502 h 5736353"/>
                <a:gd name="connsiteX46" fmla="*/ 14080987 w 14093437"/>
                <a:gd name="connsiteY46" fmla="*/ 880840 h 5736353"/>
                <a:gd name="connsiteX47" fmla="*/ 13723049 w 14093437"/>
                <a:gd name="connsiteY47" fmla="*/ 438864 h 5736353"/>
                <a:gd name="connsiteX48" fmla="*/ 13436699 w 14093437"/>
                <a:gd name="connsiteY48" fmla="*/ 28013 h 5736353"/>
                <a:gd name="connsiteX49" fmla="*/ 13084985 w 14093437"/>
                <a:gd name="connsiteY49" fmla="*/ 653627 h 5736353"/>
                <a:gd name="connsiteX50" fmla="*/ 12568308 w 14093437"/>
                <a:gd name="connsiteY50" fmla="*/ 1375729 h 5736353"/>
                <a:gd name="connsiteX51" fmla="*/ 12387783 w 14093437"/>
                <a:gd name="connsiteY51" fmla="*/ 1207653 h 5736353"/>
                <a:gd name="connsiteX52" fmla="*/ 12051632 w 14093437"/>
                <a:gd name="connsiteY52" fmla="*/ 1792805 h 5736353"/>
                <a:gd name="connsiteX53" fmla="*/ 11787069 w 14093437"/>
                <a:gd name="connsiteY53" fmla="*/ 1148516 h 5736353"/>
                <a:gd name="connsiteX54" fmla="*/ 11615881 w 14093437"/>
                <a:gd name="connsiteY54" fmla="*/ 1245003 h 5736353"/>
                <a:gd name="connsiteX55" fmla="*/ 11298405 w 14093437"/>
                <a:gd name="connsiteY55" fmla="*/ 1870618 h 5736353"/>
                <a:gd name="connsiteX56" fmla="*/ 10871991 w 14093437"/>
                <a:gd name="connsiteY56" fmla="*/ 2256568 h 5736353"/>
                <a:gd name="connsiteX57" fmla="*/ 10635441 w 14093437"/>
                <a:gd name="connsiteY57" fmla="*/ 2972445 h 5736353"/>
                <a:gd name="connsiteX58" fmla="*/ 10632328 w 14093437"/>
                <a:gd name="connsiteY58" fmla="*/ 2972445 h 5736353"/>
                <a:gd name="connsiteX59" fmla="*/ 9888439 w 14093437"/>
                <a:gd name="connsiteY59" fmla="*/ 3358397 h 5736353"/>
                <a:gd name="connsiteX60" fmla="*/ 9555400 w 14093437"/>
                <a:gd name="connsiteY60" fmla="*/ 4407312 h 5736353"/>
                <a:gd name="connsiteX61" fmla="*/ 9293950 w 14093437"/>
                <a:gd name="connsiteY61" fmla="*/ 4267249 h 5736353"/>
                <a:gd name="connsiteX62" fmla="*/ 9016937 w 14093437"/>
                <a:gd name="connsiteY62" fmla="*/ 3753685 h 5736353"/>
                <a:gd name="connsiteX63" fmla="*/ 8279272 w 14093437"/>
                <a:gd name="connsiteY63" fmla="*/ 3056483 h 5736353"/>
                <a:gd name="connsiteX64" fmla="*/ 7849746 w 14093437"/>
                <a:gd name="connsiteY64" fmla="*/ 3566935 h 5736353"/>
                <a:gd name="connsiteX65" fmla="*/ 7569620 w 14093437"/>
                <a:gd name="connsiteY65" fmla="*/ 3314821 h 5736353"/>
                <a:gd name="connsiteX66" fmla="*/ 7280157 w 14093437"/>
                <a:gd name="connsiteY66" fmla="*/ 3429984 h 5736353"/>
                <a:gd name="connsiteX67" fmla="*/ 6645205 w 14093437"/>
                <a:gd name="connsiteY67" fmla="*/ 2928870 h 5736353"/>
                <a:gd name="connsiteX68" fmla="*/ 6352630 w 14093437"/>
                <a:gd name="connsiteY68" fmla="*/ 3065821 h 5736353"/>
                <a:gd name="connsiteX69" fmla="*/ 6119192 w 14093437"/>
                <a:gd name="connsiteY69" fmla="*/ 2751458 h 5736353"/>
                <a:gd name="connsiteX70" fmla="*/ 5652315 w 14093437"/>
                <a:gd name="connsiteY70" fmla="*/ 3352172 h 5736353"/>
                <a:gd name="connsiteX71" fmla="*/ 5316164 w 14093437"/>
                <a:gd name="connsiteY71" fmla="*/ 3180984 h 5736353"/>
                <a:gd name="connsiteX72" fmla="*/ 4992463 w 14093437"/>
                <a:gd name="connsiteY72" fmla="*/ 3392634 h 5736353"/>
                <a:gd name="connsiteX73" fmla="*/ 4755913 w 14093437"/>
                <a:gd name="connsiteY73" fmla="*/ 4581613 h 5736353"/>
                <a:gd name="connsiteX74" fmla="*/ 4419762 w 14093437"/>
                <a:gd name="connsiteY74" fmla="*/ 5288151 h 5736353"/>
                <a:gd name="connsiteX75" fmla="*/ 3943548 w 14093437"/>
                <a:gd name="connsiteY75" fmla="*/ 4454000 h 5736353"/>
                <a:gd name="connsiteX76" fmla="*/ 3666535 w 14093437"/>
                <a:gd name="connsiteY76" fmla="*/ 4590950 h 5736353"/>
                <a:gd name="connsiteX77" fmla="*/ 3433097 w 14093437"/>
                <a:gd name="connsiteY77" fmla="*/ 4040036 h 5736353"/>
                <a:gd name="connsiteX78" fmla="*/ 3053371 w 14093437"/>
                <a:gd name="connsiteY78" fmla="*/ 4640750 h 5736353"/>
                <a:gd name="connsiteX79" fmla="*/ 3050258 w 14093437"/>
                <a:gd name="connsiteY79" fmla="*/ 4643863 h 5736353"/>
                <a:gd name="connsiteX80" fmla="*/ 2458882 w 14093437"/>
                <a:gd name="connsiteY80" fmla="*/ 4914650 h 5736353"/>
                <a:gd name="connsiteX81" fmla="*/ 2038693 w 14093437"/>
                <a:gd name="connsiteY81" fmla="*/ 5418877 h 5736353"/>
                <a:gd name="connsiteX82" fmla="*/ 1774130 w 14093437"/>
                <a:gd name="connsiteY82" fmla="*/ 5169877 h 57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093437" h="5736353">
                  <a:moveTo>
                    <a:pt x="1111166" y="5736353"/>
                  </a:moveTo>
                  <a:lnTo>
                    <a:pt x="669189" y="5337952"/>
                  </a:lnTo>
                  <a:lnTo>
                    <a:pt x="9338" y="5686553"/>
                  </a:lnTo>
                  <a:lnTo>
                    <a:pt x="0" y="5674103"/>
                  </a:lnTo>
                  <a:lnTo>
                    <a:pt x="669189" y="5319277"/>
                  </a:lnTo>
                  <a:lnTo>
                    <a:pt x="1111166" y="5714566"/>
                  </a:lnTo>
                  <a:lnTo>
                    <a:pt x="1777242" y="5148089"/>
                  </a:lnTo>
                  <a:lnTo>
                    <a:pt x="2038693" y="5397089"/>
                  </a:lnTo>
                  <a:lnTo>
                    <a:pt x="2449544" y="4902201"/>
                  </a:lnTo>
                  <a:lnTo>
                    <a:pt x="3044033" y="4631413"/>
                  </a:lnTo>
                  <a:lnTo>
                    <a:pt x="3436209" y="4005798"/>
                  </a:lnTo>
                  <a:lnTo>
                    <a:pt x="3675872" y="4569163"/>
                  </a:lnTo>
                  <a:lnTo>
                    <a:pt x="3949773" y="4432212"/>
                  </a:lnTo>
                  <a:lnTo>
                    <a:pt x="4416649" y="5253915"/>
                  </a:lnTo>
                  <a:lnTo>
                    <a:pt x="4743463" y="4575387"/>
                  </a:lnTo>
                  <a:lnTo>
                    <a:pt x="4976901" y="3383297"/>
                  </a:lnTo>
                  <a:lnTo>
                    <a:pt x="5316164" y="3162309"/>
                  </a:lnTo>
                  <a:lnTo>
                    <a:pt x="5646090" y="3330384"/>
                  </a:lnTo>
                  <a:lnTo>
                    <a:pt x="6119192" y="2726557"/>
                  </a:lnTo>
                  <a:lnTo>
                    <a:pt x="6355742" y="3047146"/>
                  </a:lnTo>
                  <a:lnTo>
                    <a:pt x="6645205" y="2913308"/>
                  </a:lnTo>
                  <a:lnTo>
                    <a:pt x="7283270" y="3411309"/>
                  </a:lnTo>
                  <a:lnTo>
                    <a:pt x="7572733" y="3299259"/>
                  </a:lnTo>
                  <a:lnTo>
                    <a:pt x="7575845" y="3302371"/>
                  </a:lnTo>
                  <a:lnTo>
                    <a:pt x="7846634" y="3545147"/>
                  </a:lnTo>
                  <a:lnTo>
                    <a:pt x="8276160" y="3034696"/>
                  </a:lnTo>
                  <a:lnTo>
                    <a:pt x="8282385" y="3040921"/>
                  </a:lnTo>
                  <a:lnTo>
                    <a:pt x="9032499" y="3747460"/>
                  </a:lnTo>
                  <a:lnTo>
                    <a:pt x="9306400" y="4254799"/>
                  </a:lnTo>
                  <a:lnTo>
                    <a:pt x="9546063" y="4385524"/>
                  </a:lnTo>
                  <a:lnTo>
                    <a:pt x="9875988" y="3345946"/>
                  </a:lnTo>
                  <a:lnTo>
                    <a:pt x="9879101" y="3345946"/>
                  </a:lnTo>
                  <a:lnTo>
                    <a:pt x="10622990" y="2959996"/>
                  </a:lnTo>
                  <a:lnTo>
                    <a:pt x="10856428" y="2247231"/>
                  </a:lnTo>
                  <a:lnTo>
                    <a:pt x="10859541" y="2244119"/>
                  </a:lnTo>
                  <a:lnTo>
                    <a:pt x="11285955" y="1861280"/>
                  </a:lnTo>
                  <a:lnTo>
                    <a:pt x="11606543" y="1235666"/>
                  </a:lnTo>
                  <a:lnTo>
                    <a:pt x="11606543" y="1232553"/>
                  </a:lnTo>
                  <a:lnTo>
                    <a:pt x="11793294" y="1126728"/>
                  </a:lnTo>
                  <a:lnTo>
                    <a:pt x="12054744" y="1755455"/>
                  </a:lnTo>
                  <a:lnTo>
                    <a:pt x="12384670" y="1182753"/>
                  </a:lnTo>
                  <a:lnTo>
                    <a:pt x="12565196" y="1353941"/>
                  </a:lnTo>
                  <a:lnTo>
                    <a:pt x="13072535" y="644289"/>
                  </a:lnTo>
                  <a:lnTo>
                    <a:pt x="13436699" y="0"/>
                  </a:lnTo>
                  <a:lnTo>
                    <a:pt x="13735499" y="429526"/>
                  </a:lnTo>
                  <a:lnTo>
                    <a:pt x="14093437" y="871502"/>
                  </a:lnTo>
                  <a:lnTo>
                    <a:pt x="14080987" y="880840"/>
                  </a:lnTo>
                  <a:lnTo>
                    <a:pt x="13723049" y="438864"/>
                  </a:lnTo>
                  <a:lnTo>
                    <a:pt x="13436699" y="28013"/>
                  </a:lnTo>
                  <a:lnTo>
                    <a:pt x="13084985" y="653627"/>
                  </a:lnTo>
                  <a:lnTo>
                    <a:pt x="12568308" y="1375729"/>
                  </a:lnTo>
                  <a:lnTo>
                    <a:pt x="12387783" y="1207653"/>
                  </a:lnTo>
                  <a:lnTo>
                    <a:pt x="12051632" y="1792805"/>
                  </a:lnTo>
                  <a:lnTo>
                    <a:pt x="11787069" y="1148516"/>
                  </a:lnTo>
                  <a:lnTo>
                    <a:pt x="11615881" y="1245003"/>
                  </a:lnTo>
                  <a:lnTo>
                    <a:pt x="11298405" y="1870618"/>
                  </a:lnTo>
                  <a:lnTo>
                    <a:pt x="10871991" y="2256568"/>
                  </a:lnTo>
                  <a:lnTo>
                    <a:pt x="10635441" y="2972445"/>
                  </a:lnTo>
                  <a:lnTo>
                    <a:pt x="10632328" y="2972445"/>
                  </a:lnTo>
                  <a:lnTo>
                    <a:pt x="9888439" y="3358397"/>
                  </a:lnTo>
                  <a:lnTo>
                    <a:pt x="9555400" y="4407312"/>
                  </a:lnTo>
                  <a:lnTo>
                    <a:pt x="9293950" y="4267249"/>
                  </a:lnTo>
                  <a:lnTo>
                    <a:pt x="9016937" y="3753685"/>
                  </a:lnTo>
                  <a:lnTo>
                    <a:pt x="8279272" y="3056483"/>
                  </a:lnTo>
                  <a:lnTo>
                    <a:pt x="7849746" y="3566935"/>
                  </a:lnTo>
                  <a:lnTo>
                    <a:pt x="7569620" y="3314821"/>
                  </a:lnTo>
                  <a:lnTo>
                    <a:pt x="7280157" y="3429984"/>
                  </a:lnTo>
                  <a:lnTo>
                    <a:pt x="6645205" y="2928870"/>
                  </a:lnTo>
                  <a:lnTo>
                    <a:pt x="6352630" y="3065821"/>
                  </a:lnTo>
                  <a:lnTo>
                    <a:pt x="6119192" y="2751458"/>
                  </a:lnTo>
                  <a:lnTo>
                    <a:pt x="5652315" y="3352172"/>
                  </a:lnTo>
                  <a:lnTo>
                    <a:pt x="5316164" y="3180984"/>
                  </a:lnTo>
                  <a:lnTo>
                    <a:pt x="4992463" y="3392634"/>
                  </a:lnTo>
                  <a:lnTo>
                    <a:pt x="4755913" y="4581613"/>
                  </a:lnTo>
                  <a:lnTo>
                    <a:pt x="4419762" y="5288151"/>
                  </a:lnTo>
                  <a:lnTo>
                    <a:pt x="3943548" y="4454000"/>
                  </a:lnTo>
                  <a:lnTo>
                    <a:pt x="3666535" y="4590950"/>
                  </a:lnTo>
                  <a:lnTo>
                    <a:pt x="3433097" y="4040036"/>
                  </a:lnTo>
                  <a:lnTo>
                    <a:pt x="3053371" y="4640750"/>
                  </a:lnTo>
                  <a:lnTo>
                    <a:pt x="3050258" y="4643863"/>
                  </a:lnTo>
                  <a:lnTo>
                    <a:pt x="2458882" y="4914650"/>
                  </a:lnTo>
                  <a:lnTo>
                    <a:pt x="2038693" y="5418877"/>
                  </a:lnTo>
                  <a:lnTo>
                    <a:pt x="1774130" y="5169877"/>
                  </a:lnTo>
                  <a:close/>
                </a:path>
              </a:pathLst>
            </a:custGeom>
            <a:grpFill/>
            <a:ln w="31107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</a:endParaRPr>
            </a:p>
          </p:txBody>
        </p:sp>
      </p:grpSp>
      <p:grpSp>
        <p:nvGrpSpPr>
          <p:cNvPr id="152" name="Graphic 438">
            <a:extLst>
              <a:ext uri="{FF2B5EF4-FFF2-40B4-BE49-F238E27FC236}">
                <a16:creationId xmlns:a16="http://schemas.microsoft.com/office/drawing/2014/main" id="{D589EA43-4498-42A7-A541-CF1A989808CD}"/>
              </a:ext>
            </a:extLst>
          </p:cNvPr>
          <p:cNvGrpSpPr/>
          <p:nvPr userDrawn="1"/>
        </p:nvGrpSpPr>
        <p:grpSpPr>
          <a:xfrm>
            <a:off x="9849828" y="4545013"/>
            <a:ext cx="15733707" cy="11518235"/>
            <a:chOff x="10589142" y="5435451"/>
            <a:chExt cx="14286413" cy="10458028"/>
          </a:xfrm>
          <a:solidFill>
            <a:srgbClr val="E2E8F8"/>
          </a:solidFill>
        </p:grpSpPr>
        <p:grpSp>
          <p:nvGrpSpPr>
            <p:cNvPr id="153" name="Graphic 438">
              <a:extLst>
                <a:ext uri="{FF2B5EF4-FFF2-40B4-BE49-F238E27FC236}">
                  <a16:creationId xmlns:a16="http://schemas.microsoft.com/office/drawing/2014/main" id="{F67F545A-BEDC-49AE-B6DC-411490802466}"/>
                </a:ext>
              </a:extLst>
            </p:cNvPr>
            <p:cNvGrpSpPr/>
            <p:nvPr/>
          </p:nvGrpSpPr>
          <p:grpSpPr>
            <a:xfrm>
              <a:off x="10993768" y="6297615"/>
              <a:ext cx="13878674" cy="9595863"/>
              <a:chOff x="10993768" y="6297615"/>
              <a:chExt cx="13878674" cy="9595863"/>
            </a:xfrm>
            <a:grpFill/>
          </p:grpSpPr>
          <p:grpSp>
            <p:nvGrpSpPr>
              <p:cNvPr id="156" name="Graphic 438">
                <a:extLst>
                  <a:ext uri="{FF2B5EF4-FFF2-40B4-BE49-F238E27FC236}">
                    <a16:creationId xmlns:a16="http://schemas.microsoft.com/office/drawing/2014/main" id="{069CDAE6-DF2C-410C-ACB1-214CD02C1BB3}"/>
                  </a:ext>
                </a:extLst>
              </p:cNvPr>
              <p:cNvGrpSpPr/>
              <p:nvPr/>
            </p:nvGrpSpPr>
            <p:grpSpPr>
              <a:xfrm>
                <a:off x="11065355" y="6297615"/>
                <a:ext cx="13735499" cy="9595863"/>
                <a:chOff x="11065355" y="6297615"/>
                <a:chExt cx="13735499" cy="9595863"/>
              </a:xfrm>
              <a:grpFill/>
            </p:grpSpPr>
            <p:sp>
              <p:nvSpPr>
                <p:cNvPr id="215" name="Freeform: Shape 869">
                  <a:extLst>
                    <a:ext uri="{FF2B5EF4-FFF2-40B4-BE49-F238E27FC236}">
                      <a16:creationId xmlns:a16="http://schemas.microsoft.com/office/drawing/2014/main" id="{C98F8E7C-9E55-412D-9054-ECA717C54C56}"/>
                    </a:ext>
                  </a:extLst>
                </p:cNvPr>
                <p:cNvSpPr/>
                <p:nvPr/>
              </p:nvSpPr>
              <p:spPr>
                <a:xfrm>
                  <a:off x="11065355" y="13306984"/>
                  <a:ext cx="15562" cy="1568704"/>
                </a:xfrm>
                <a:custGeom>
                  <a:avLst/>
                  <a:gdLst>
                    <a:gd name="connsiteX0" fmla="*/ 0 w 15562"/>
                    <a:gd name="connsiteY0" fmla="*/ 0 h 1568704"/>
                    <a:gd name="connsiteX1" fmla="*/ 15563 w 15562"/>
                    <a:gd name="connsiteY1" fmla="*/ 0 h 1568704"/>
                    <a:gd name="connsiteX2" fmla="*/ 15563 w 15562"/>
                    <a:gd name="connsiteY2" fmla="*/ 1568704 h 1568704"/>
                    <a:gd name="connsiteX3" fmla="*/ 0 w 15562"/>
                    <a:gd name="connsiteY3" fmla="*/ 1568704 h 1568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687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568704"/>
                      </a:lnTo>
                      <a:lnTo>
                        <a:pt x="0" y="15687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16" name="Freeform: Shape 870">
                  <a:extLst>
                    <a:ext uri="{FF2B5EF4-FFF2-40B4-BE49-F238E27FC236}">
                      <a16:creationId xmlns:a16="http://schemas.microsoft.com/office/drawing/2014/main" id="{B0FC7714-886A-49F3-97D9-55A1BA5AAE92}"/>
                    </a:ext>
                  </a:extLst>
                </p:cNvPr>
                <p:cNvSpPr/>
                <p:nvPr/>
              </p:nvSpPr>
              <p:spPr>
                <a:xfrm>
                  <a:off x="24785292" y="6297615"/>
                  <a:ext cx="15562" cy="961765"/>
                </a:xfrm>
                <a:custGeom>
                  <a:avLst/>
                  <a:gdLst>
                    <a:gd name="connsiteX0" fmla="*/ 0 w 15562"/>
                    <a:gd name="connsiteY0" fmla="*/ 0 h 961765"/>
                    <a:gd name="connsiteX1" fmla="*/ 15563 w 15562"/>
                    <a:gd name="connsiteY1" fmla="*/ 0 h 961765"/>
                    <a:gd name="connsiteX2" fmla="*/ 15563 w 15562"/>
                    <a:gd name="connsiteY2" fmla="*/ 961765 h 961765"/>
                    <a:gd name="connsiteX3" fmla="*/ 0 w 15562"/>
                    <a:gd name="connsiteY3" fmla="*/ 961765 h 961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961765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961765"/>
                      </a:lnTo>
                      <a:lnTo>
                        <a:pt x="0" y="96176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17" name="Freeform: Shape 871">
                  <a:extLst>
                    <a:ext uri="{FF2B5EF4-FFF2-40B4-BE49-F238E27FC236}">
                      <a16:creationId xmlns:a16="http://schemas.microsoft.com/office/drawing/2014/main" id="{A2ED0FD3-14A0-477E-8125-E8D6774E8634}"/>
                    </a:ext>
                  </a:extLst>
                </p:cNvPr>
                <p:cNvSpPr/>
                <p:nvPr/>
              </p:nvSpPr>
              <p:spPr>
                <a:xfrm>
                  <a:off x="24542516" y="6555954"/>
                  <a:ext cx="15562" cy="1593604"/>
                </a:xfrm>
                <a:custGeom>
                  <a:avLst/>
                  <a:gdLst>
                    <a:gd name="connsiteX0" fmla="*/ 0 w 15562"/>
                    <a:gd name="connsiteY0" fmla="*/ 0 h 1593604"/>
                    <a:gd name="connsiteX1" fmla="*/ 15562 w 15562"/>
                    <a:gd name="connsiteY1" fmla="*/ 0 h 1593604"/>
                    <a:gd name="connsiteX2" fmla="*/ 15562 w 15562"/>
                    <a:gd name="connsiteY2" fmla="*/ 1593604 h 1593604"/>
                    <a:gd name="connsiteX3" fmla="*/ 0 w 15562"/>
                    <a:gd name="connsiteY3" fmla="*/ 1593604 h 1593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93604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593604"/>
                      </a:lnTo>
                      <a:lnTo>
                        <a:pt x="0" y="15936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18" name="Freeform: Shape 872">
                  <a:extLst>
                    <a:ext uri="{FF2B5EF4-FFF2-40B4-BE49-F238E27FC236}">
                      <a16:creationId xmlns:a16="http://schemas.microsoft.com/office/drawing/2014/main" id="{42AA442F-6F10-4BB0-A0B4-3E4289B7D813}"/>
                    </a:ext>
                  </a:extLst>
                </p:cNvPr>
                <p:cNvSpPr/>
                <p:nvPr/>
              </p:nvSpPr>
              <p:spPr>
                <a:xfrm>
                  <a:off x="24296628" y="7368318"/>
                  <a:ext cx="15562" cy="949315"/>
                </a:xfrm>
                <a:custGeom>
                  <a:avLst/>
                  <a:gdLst>
                    <a:gd name="connsiteX0" fmla="*/ 0 w 15562"/>
                    <a:gd name="connsiteY0" fmla="*/ 0 h 949315"/>
                    <a:gd name="connsiteX1" fmla="*/ 15562 w 15562"/>
                    <a:gd name="connsiteY1" fmla="*/ 0 h 949315"/>
                    <a:gd name="connsiteX2" fmla="*/ 15562 w 15562"/>
                    <a:gd name="connsiteY2" fmla="*/ 949315 h 949315"/>
                    <a:gd name="connsiteX3" fmla="*/ 0 w 15562"/>
                    <a:gd name="connsiteY3" fmla="*/ 949315 h 94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949315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949315"/>
                      </a:lnTo>
                      <a:lnTo>
                        <a:pt x="0" y="94931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19" name="Freeform: Shape 873">
                  <a:extLst>
                    <a:ext uri="{FF2B5EF4-FFF2-40B4-BE49-F238E27FC236}">
                      <a16:creationId xmlns:a16="http://schemas.microsoft.com/office/drawing/2014/main" id="{EF6D6E14-8B2D-4393-B06F-BD05F5030FCC}"/>
                    </a:ext>
                  </a:extLst>
                </p:cNvPr>
                <p:cNvSpPr/>
                <p:nvPr/>
              </p:nvSpPr>
              <p:spPr>
                <a:xfrm>
                  <a:off x="24050740" y="6649329"/>
                  <a:ext cx="15562" cy="1668304"/>
                </a:xfrm>
                <a:custGeom>
                  <a:avLst/>
                  <a:gdLst>
                    <a:gd name="connsiteX0" fmla="*/ 0 w 15562"/>
                    <a:gd name="connsiteY0" fmla="*/ 0 h 1668304"/>
                    <a:gd name="connsiteX1" fmla="*/ 15563 w 15562"/>
                    <a:gd name="connsiteY1" fmla="*/ 0 h 1668304"/>
                    <a:gd name="connsiteX2" fmla="*/ 15563 w 15562"/>
                    <a:gd name="connsiteY2" fmla="*/ 1668304 h 1668304"/>
                    <a:gd name="connsiteX3" fmla="*/ 0 w 15562"/>
                    <a:gd name="connsiteY3" fmla="*/ 1668304 h 166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6683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668304"/>
                      </a:lnTo>
                      <a:lnTo>
                        <a:pt x="0" y="16683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20" name="Freeform: Shape 874">
                  <a:extLst>
                    <a:ext uri="{FF2B5EF4-FFF2-40B4-BE49-F238E27FC236}">
                      <a16:creationId xmlns:a16="http://schemas.microsoft.com/office/drawing/2014/main" id="{09EACA35-CB04-4611-9A50-C091020BB394}"/>
                    </a:ext>
                  </a:extLst>
                </p:cNvPr>
                <p:cNvSpPr/>
                <p:nvPr/>
              </p:nvSpPr>
              <p:spPr>
                <a:xfrm>
                  <a:off x="23804852" y="7137993"/>
                  <a:ext cx="15562" cy="1422416"/>
                </a:xfrm>
                <a:custGeom>
                  <a:avLst/>
                  <a:gdLst>
                    <a:gd name="connsiteX0" fmla="*/ 0 w 15562"/>
                    <a:gd name="connsiteY0" fmla="*/ 0 h 1422416"/>
                    <a:gd name="connsiteX1" fmla="*/ 15563 w 15562"/>
                    <a:gd name="connsiteY1" fmla="*/ 0 h 1422416"/>
                    <a:gd name="connsiteX2" fmla="*/ 15563 w 15562"/>
                    <a:gd name="connsiteY2" fmla="*/ 1422416 h 1422416"/>
                    <a:gd name="connsiteX3" fmla="*/ 0 w 15562"/>
                    <a:gd name="connsiteY3" fmla="*/ 1422416 h 142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42241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422416"/>
                      </a:lnTo>
                      <a:lnTo>
                        <a:pt x="0" y="142241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21" name="Freeform: Shape 875">
                  <a:extLst>
                    <a:ext uri="{FF2B5EF4-FFF2-40B4-BE49-F238E27FC236}">
                      <a16:creationId xmlns:a16="http://schemas.microsoft.com/office/drawing/2014/main" id="{5518A4CE-0D2C-4FE9-AEFA-C5C651D12E5A}"/>
                    </a:ext>
                  </a:extLst>
                </p:cNvPr>
                <p:cNvSpPr/>
                <p:nvPr/>
              </p:nvSpPr>
              <p:spPr>
                <a:xfrm>
                  <a:off x="23562076" y="7218918"/>
                  <a:ext cx="15562" cy="1960880"/>
                </a:xfrm>
                <a:custGeom>
                  <a:avLst/>
                  <a:gdLst>
                    <a:gd name="connsiteX0" fmla="*/ 0 w 15562"/>
                    <a:gd name="connsiteY0" fmla="*/ 0 h 1960880"/>
                    <a:gd name="connsiteX1" fmla="*/ 15562 w 15562"/>
                    <a:gd name="connsiteY1" fmla="*/ 0 h 1960880"/>
                    <a:gd name="connsiteX2" fmla="*/ 15562 w 15562"/>
                    <a:gd name="connsiteY2" fmla="*/ 1960880 h 1960880"/>
                    <a:gd name="connsiteX3" fmla="*/ 0 w 15562"/>
                    <a:gd name="connsiteY3" fmla="*/ 1960880 h 1960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960880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960880"/>
                      </a:lnTo>
                      <a:lnTo>
                        <a:pt x="0" y="196088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22" name="Freeform: Shape 876">
                  <a:extLst>
                    <a:ext uri="{FF2B5EF4-FFF2-40B4-BE49-F238E27FC236}">
                      <a16:creationId xmlns:a16="http://schemas.microsoft.com/office/drawing/2014/main" id="{5349E1D6-BCBF-44FB-89D6-0C920E10C674}"/>
                    </a:ext>
                  </a:extLst>
                </p:cNvPr>
                <p:cNvSpPr/>
                <p:nvPr/>
              </p:nvSpPr>
              <p:spPr>
                <a:xfrm>
                  <a:off x="23316188" y="8501271"/>
                  <a:ext cx="15562" cy="550913"/>
                </a:xfrm>
                <a:custGeom>
                  <a:avLst/>
                  <a:gdLst>
                    <a:gd name="connsiteX0" fmla="*/ 0 w 15562"/>
                    <a:gd name="connsiteY0" fmla="*/ 0 h 550913"/>
                    <a:gd name="connsiteX1" fmla="*/ 15562 w 15562"/>
                    <a:gd name="connsiteY1" fmla="*/ 0 h 550913"/>
                    <a:gd name="connsiteX2" fmla="*/ 15562 w 15562"/>
                    <a:gd name="connsiteY2" fmla="*/ 550914 h 550913"/>
                    <a:gd name="connsiteX3" fmla="*/ 0 w 15562"/>
                    <a:gd name="connsiteY3" fmla="*/ 550914 h 55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550913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550914"/>
                      </a:lnTo>
                      <a:lnTo>
                        <a:pt x="0" y="55091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23" name="Freeform: Shape 877">
                  <a:extLst>
                    <a:ext uri="{FF2B5EF4-FFF2-40B4-BE49-F238E27FC236}">
                      <a16:creationId xmlns:a16="http://schemas.microsoft.com/office/drawing/2014/main" id="{AB97C830-A268-4C10-8E8B-1761A2A2410F}"/>
                    </a:ext>
                  </a:extLst>
                </p:cNvPr>
                <p:cNvSpPr/>
                <p:nvPr/>
              </p:nvSpPr>
              <p:spPr>
                <a:xfrm>
                  <a:off x="23070300" y="8046845"/>
                  <a:ext cx="15562" cy="1621616"/>
                </a:xfrm>
                <a:custGeom>
                  <a:avLst/>
                  <a:gdLst>
                    <a:gd name="connsiteX0" fmla="*/ 0 w 15562"/>
                    <a:gd name="connsiteY0" fmla="*/ 0 h 1621616"/>
                    <a:gd name="connsiteX1" fmla="*/ 15563 w 15562"/>
                    <a:gd name="connsiteY1" fmla="*/ 0 h 1621616"/>
                    <a:gd name="connsiteX2" fmla="*/ 15563 w 15562"/>
                    <a:gd name="connsiteY2" fmla="*/ 1621617 h 1621616"/>
                    <a:gd name="connsiteX3" fmla="*/ 0 w 15562"/>
                    <a:gd name="connsiteY3" fmla="*/ 1621617 h 1621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62161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621617"/>
                      </a:lnTo>
                      <a:lnTo>
                        <a:pt x="0" y="162161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24" name="Freeform: Shape 878">
                  <a:extLst>
                    <a:ext uri="{FF2B5EF4-FFF2-40B4-BE49-F238E27FC236}">
                      <a16:creationId xmlns:a16="http://schemas.microsoft.com/office/drawing/2014/main" id="{F31B92C9-E0C3-47FD-91C6-6F85CEF9D190}"/>
                    </a:ext>
                  </a:extLst>
                </p:cNvPr>
                <p:cNvSpPr/>
                <p:nvPr/>
              </p:nvSpPr>
              <p:spPr>
                <a:xfrm>
                  <a:off x="22824412" y="8205583"/>
                  <a:ext cx="15562" cy="1649629"/>
                </a:xfrm>
                <a:custGeom>
                  <a:avLst/>
                  <a:gdLst>
                    <a:gd name="connsiteX0" fmla="*/ 0 w 15562"/>
                    <a:gd name="connsiteY0" fmla="*/ 0 h 1649629"/>
                    <a:gd name="connsiteX1" fmla="*/ 15563 w 15562"/>
                    <a:gd name="connsiteY1" fmla="*/ 0 h 1649629"/>
                    <a:gd name="connsiteX2" fmla="*/ 15563 w 15562"/>
                    <a:gd name="connsiteY2" fmla="*/ 1649629 h 1649629"/>
                    <a:gd name="connsiteX3" fmla="*/ 0 w 15562"/>
                    <a:gd name="connsiteY3" fmla="*/ 1649629 h 1649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649629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649629"/>
                      </a:lnTo>
                      <a:lnTo>
                        <a:pt x="0" y="164962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25" name="Freeform: Shape 879">
                  <a:extLst>
                    <a:ext uri="{FF2B5EF4-FFF2-40B4-BE49-F238E27FC236}">
                      <a16:creationId xmlns:a16="http://schemas.microsoft.com/office/drawing/2014/main" id="{DC42945A-39F5-4BC8-9478-CA2F1C6A2AC5}"/>
                    </a:ext>
                  </a:extLst>
                </p:cNvPr>
                <p:cNvSpPr/>
                <p:nvPr/>
              </p:nvSpPr>
              <p:spPr>
                <a:xfrm>
                  <a:off x="22581636" y="8772059"/>
                  <a:ext cx="15562" cy="1213878"/>
                </a:xfrm>
                <a:custGeom>
                  <a:avLst/>
                  <a:gdLst>
                    <a:gd name="connsiteX0" fmla="*/ 0 w 15562"/>
                    <a:gd name="connsiteY0" fmla="*/ 0 h 1213878"/>
                    <a:gd name="connsiteX1" fmla="*/ 15562 w 15562"/>
                    <a:gd name="connsiteY1" fmla="*/ 0 h 1213878"/>
                    <a:gd name="connsiteX2" fmla="*/ 15562 w 15562"/>
                    <a:gd name="connsiteY2" fmla="*/ 1213878 h 1213878"/>
                    <a:gd name="connsiteX3" fmla="*/ 0 w 15562"/>
                    <a:gd name="connsiteY3" fmla="*/ 1213878 h 1213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213878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213878"/>
                      </a:lnTo>
                      <a:lnTo>
                        <a:pt x="0" y="121387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26" name="Freeform: Shape 880">
                  <a:extLst>
                    <a:ext uri="{FF2B5EF4-FFF2-40B4-BE49-F238E27FC236}">
                      <a16:creationId xmlns:a16="http://schemas.microsoft.com/office/drawing/2014/main" id="{670E80BB-F51B-48EC-B23E-C8DB7548A4AE}"/>
                    </a:ext>
                  </a:extLst>
                </p:cNvPr>
                <p:cNvSpPr/>
                <p:nvPr/>
              </p:nvSpPr>
              <p:spPr>
                <a:xfrm>
                  <a:off x="22335748" y="8317633"/>
                  <a:ext cx="15562" cy="843489"/>
                </a:xfrm>
                <a:custGeom>
                  <a:avLst/>
                  <a:gdLst>
                    <a:gd name="connsiteX0" fmla="*/ 0 w 15562"/>
                    <a:gd name="connsiteY0" fmla="*/ 0 h 843489"/>
                    <a:gd name="connsiteX1" fmla="*/ 15562 w 15562"/>
                    <a:gd name="connsiteY1" fmla="*/ 0 h 843489"/>
                    <a:gd name="connsiteX2" fmla="*/ 15562 w 15562"/>
                    <a:gd name="connsiteY2" fmla="*/ 843490 h 843489"/>
                    <a:gd name="connsiteX3" fmla="*/ 0 w 15562"/>
                    <a:gd name="connsiteY3" fmla="*/ 843490 h 843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843489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843490"/>
                      </a:lnTo>
                      <a:lnTo>
                        <a:pt x="0" y="84349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27" name="Freeform: Shape 881">
                  <a:extLst>
                    <a:ext uri="{FF2B5EF4-FFF2-40B4-BE49-F238E27FC236}">
                      <a16:creationId xmlns:a16="http://schemas.microsoft.com/office/drawing/2014/main" id="{E042DDCC-19B1-4E89-B8A6-BE197FBD4609}"/>
                    </a:ext>
                  </a:extLst>
                </p:cNvPr>
                <p:cNvSpPr/>
                <p:nvPr/>
              </p:nvSpPr>
              <p:spPr>
                <a:xfrm>
                  <a:off x="22089860" y="8199358"/>
                  <a:ext cx="15562" cy="1746117"/>
                </a:xfrm>
                <a:custGeom>
                  <a:avLst/>
                  <a:gdLst>
                    <a:gd name="connsiteX0" fmla="*/ 0 w 15562"/>
                    <a:gd name="connsiteY0" fmla="*/ 0 h 1746117"/>
                    <a:gd name="connsiteX1" fmla="*/ 15563 w 15562"/>
                    <a:gd name="connsiteY1" fmla="*/ 0 h 1746117"/>
                    <a:gd name="connsiteX2" fmla="*/ 15563 w 15562"/>
                    <a:gd name="connsiteY2" fmla="*/ 1746118 h 1746117"/>
                    <a:gd name="connsiteX3" fmla="*/ 0 w 15562"/>
                    <a:gd name="connsiteY3" fmla="*/ 1746118 h 174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746117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746118"/>
                      </a:lnTo>
                      <a:lnTo>
                        <a:pt x="0" y="174611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28" name="Freeform: Shape 882">
                  <a:extLst>
                    <a:ext uri="{FF2B5EF4-FFF2-40B4-BE49-F238E27FC236}">
                      <a16:creationId xmlns:a16="http://schemas.microsoft.com/office/drawing/2014/main" id="{AE7B1B00-D53B-4A62-985E-477BE51F9EC4}"/>
                    </a:ext>
                  </a:extLst>
                </p:cNvPr>
                <p:cNvSpPr/>
                <p:nvPr/>
              </p:nvSpPr>
              <p:spPr>
                <a:xfrm>
                  <a:off x="21847084" y="9403899"/>
                  <a:ext cx="15562" cy="488663"/>
                </a:xfrm>
                <a:custGeom>
                  <a:avLst/>
                  <a:gdLst>
                    <a:gd name="connsiteX0" fmla="*/ 0 w 15562"/>
                    <a:gd name="connsiteY0" fmla="*/ 0 h 488663"/>
                    <a:gd name="connsiteX1" fmla="*/ 15563 w 15562"/>
                    <a:gd name="connsiteY1" fmla="*/ 0 h 488663"/>
                    <a:gd name="connsiteX2" fmla="*/ 15563 w 15562"/>
                    <a:gd name="connsiteY2" fmla="*/ 488664 h 488663"/>
                    <a:gd name="connsiteX3" fmla="*/ 0 w 15562"/>
                    <a:gd name="connsiteY3" fmla="*/ 488664 h 488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488663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488664"/>
                      </a:lnTo>
                      <a:lnTo>
                        <a:pt x="0" y="48866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29" name="Freeform: Shape 883">
                  <a:extLst>
                    <a:ext uri="{FF2B5EF4-FFF2-40B4-BE49-F238E27FC236}">
                      <a16:creationId xmlns:a16="http://schemas.microsoft.com/office/drawing/2014/main" id="{23F505DA-09EA-41DF-9612-2BB13ED24CAE}"/>
                    </a:ext>
                  </a:extLst>
                </p:cNvPr>
                <p:cNvSpPr/>
                <p:nvPr/>
              </p:nvSpPr>
              <p:spPr>
                <a:xfrm>
                  <a:off x="21601196" y="9512836"/>
                  <a:ext cx="15562" cy="600714"/>
                </a:xfrm>
                <a:custGeom>
                  <a:avLst/>
                  <a:gdLst>
                    <a:gd name="connsiteX0" fmla="*/ 0 w 15562"/>
                    <a:gd name="connsiteY0" fmla="*/ 0 h 600714"/>
                    <a:gd name="connsiteX1" fmla="*/ 15562 w 15562"/>
                    <a:gd name="connsiteY1" fmla="*/ 0 h 600714"/>
                    <a:gd name="connsiteX2" fmla="*/ 15562 w 15562"/>
                    <a:gd name="connsiteY2" fmla="*/ 600714 h 600714"/>
                    <a:gd name="connsiteX3" fmla="*/ 0 w 15562"/>
                    <a:gd name="connsiteY3" fmla="*/ 600714 h 600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600714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600714"/>
                      </a:lnTo>
                      <a:lnTo>
                        <a:pt x="0" y="60071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30" name="Freeform: Shape 884">
                  <a:extLst>
                    <a:ext uri="{FF2B5EF4-FFF2-40B4-BE49-F238E27FC236}">
                      <a16:creationId xmlns:a16="http://schemas.microsoft.com/office/drawing/2014/main" id="{F1216805-5B42-4912-9B62-38A388BBEF3D}"/>
                    </a:ext>
                  </a:extLst>
                </p:cNvPr>
                <p:cNvSpPr/>
                <p:nvPr/>
              </p:nvSpPr>
              <p:spPr>
                <a:xfrm>
                  <a:off x="21355308" y="9011723"/>
                  <a:ext cx="15562" cy="2869732"/>
                </a:xfrm>
                <a:custGeom>
                  <a:avLst/>
                  <a:gdLst>
                    <a:gd name="connsiteX0" fmla="*/ 0 w 15562"/>
                    <a:gd name="connsiteY0" fmla="*/ 0 h 2869732"/>
                    <a:gd name="connsiteX1" fmla="*/ 15562 w 15562"/>
                    <a:gd name="connsiteY1" fmla="*/ 0 h 2869732"/>
                    <a:gd name="connsiteX2" fmla="*/ 15562 w 15562"/>
                    <a:gd name="connsiteY2" fmla="*/ 2869733 h 2869732"/>
                    <a:gd name="connsiteX3" fmla="*/ 0 w 15562"/>
                    <a:gd name="connsiteY3" fmla="*/ 2869733 h 2869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869732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2869733"/>
                      </a:lnTo>
                      <a:lnTo>
                        <a:pt x="0" y="286973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31" name="Freeform: Shape 885">
                  <a:extLst>
                    <a:ext uri="{FF2B5EF4-FFF2-40B4-BE49-F238E27FC236}">
                      <a16:creationId xmlns:a16="http://schemas.microsoft.com/office/drawing/2014/main" id="{5F6A4C9B-1F80-4C27-8DC2-FB707A36103B}"/>
                    </a:ext>
                  </a:extLst>
                </p:cNvPr>
                <p:cNvSpPr/>
                <p:nvPr/>
              </p:nvSpPr>
              <p:spPr>
                <a:xfrm>
                  <a:off x="21109419" y="10617777"/>
                  <a:ext cx="15562" cy="821702"/>
                </a:xfrm>
                <a:custGeom>
                  <a:avLst/>
                  <a:gdLst>
                    <a:gd name="connsiteX0" fmla="*/ 0 w 15562"/>
                    <a:gd name="connsiteY0" fmla="*/ 0 h 821702"/>
                    <a:gd name="connsiteX1" fmla="*/ 15563 w 15562"/>
                    <a:gd name="connsiteY1" fmla="*/ 0 h 821702"/>
                    <a:gd name="connsiteX2" fmla="*/ 15563 w 15562"/>
                    <a:gd name="connsiteY2" fmla="*/ 821702 h 821702"/>
                    <a:gd name="connsiteX3" fmla="*/ 0 w 15562"/>
                    <a:gd name="connsiteY3" fmla="*/ 821702 h 821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821702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821702"/>
                      </a:lnTo>
                      <a:lnTo>
                        <a:pt x="0" y="82170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32" name="Freeform: Shape 886">
                  <a:extLst>
                    <a:ext uri="{FF2B5EF4-FFF2-40B4-BE49-F238E27FC236}">
                      <a16:creationId xmlns:a16="http://schemas.microsoft.com/office/drawing/2014/main" id="{90CC9E46-DC2C-4764-A296-F0723D60580E}"/>
                    </a:ext>
                  </a:extLst>
                </p:cNvPr>
                <p:cNvSpPr/>
                <p:nvPr/>
              </p:nvSpPr>
              <p:spPr>
                <a:xfrm>
                  <a:off x="20866644" y="10966378"/>
                  <a:ext cx="15562" cy="771902"/>
                </a:xfrm>
                <a:custGeom>
                  <a:avLst/>
                  <a:gdLst>
                    <a:gd name="connsiteX0" fmla="*/ 0 w 15562"/>
                    <a:gd name="connsiteY0" fmla="*/ 0 h 771902"/>
                    <a:gd name="connsiteX1" fmla="*/ 15563 w 15562"/>
                    <a:gd name="connsiteY1" fmla="*/ 0 h 771902"/>
                    <a:gd name="connsiteX2" fmla="*/ 15563 w 15562"/>
                    <a:gd name="connsiteY2" fmla="*/ 771902 h 771902"/>
                    <a:gd name="connsiteX3" fmla="*/ 0 w 15562"/>
                    <a:gd name="connsiteY3" fmla="*/ 771902 h 771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771902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771902"/>
                      </a:lnTo>
                      <a:lnTo>
                        <a:pt x="0" y="77190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33" name="Freeform: Shape 887">
                  <a:extLst>
                    <a:ext uri="{FF2B5EF4-FFF2-40B4-BE49-F238E27FC236}">
                      <a16:creationId xmlns:a16="http://schemas.microsoft.com/office/drawing/2014/main" id="{1CCB28AD-B7CB-4F86-9E80-EA0592B6BC0D}"/>
                    </a:ext>
                  </a:extLst>
                </p:cNvPr>
                <p:cNvSpPr/>
                <p:nvPr/>
              </p:nvSpPr>
              <p:spPr>
                <a:xfrm>
                  <a:off x="20620756" y="10683140"/>
                  <a:ext cx="15562" cy="1353941"/>
                </a:xfrm>
                <a:custGeom>
                  <a:avLst/>
                  <a:gdLst>
                    <a:gd name="connsiteX0" fmla="*/ 0 w 15562"/>
                    <a:gd name="connsiteY0" fmla="*/ 0 h 1353941"/>
                    <a:gd name="connsiteX1" fmla="*/ 15562 w 15562"/>
                    <a:gd name="connsiteY1" fmla="*/ 0 h 1353941"/>
                    <a:gd name="connsiteX2" fmla="*/ 15562 w 15562"/>
                    <a:gd name="connsiteY2" fmla="*/ 1353941 h 1353941"/>
                    <a:gd name="connsiteX3" fmla="*/ 0 w 15562"/>
                    <a:gd name="connsiteY3" fmla="*/ 1353941 h 1353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353941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353941"/>
                      </a:lnTo>
                      <a:lnTo>
                        <a:pt x="0" y="135394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34" name="Freeform: Shape 888">
                  <a:extLst>
                    <a:ext uri="{FF2B5EF4-FFF2-40B4-BE49-F238E27FC236}">
                      <a16:creationId xmlns:a16="http://schemas.microsoft.com/office/drawing/2014/main" id="{FA69415C-8C2A-4837-A5AF-6F5FF0581151}"/>
                    </a:ext>
                  </a:extLst>
                </p:cNvPr>
                <p:cNvSpPr/>
                <p:nvPr/>
              </p:nvSpPr>
              <p:spPr>
                <a:xfrm>
                  <a:off x="20374868" y="11013065"/>
                  <a:ext cx="15562" cy="1170303"/>
                </a:xfrm>
                <a:custGeom>
                  <a:avLst/>
                  <a:gdLst>
                    <a:gd name="connsiteX0" fmla="*/ 0 w 15562"/>
                    <a:gd name="connsiteY0" fmla="*/ 0 h 1170303"/>
                    <a:gd name="connsiteX1" fmla="*/ 15562 w 15562"/>
                    <a:gd name="connsiteY1" fmla="*/ 0 h 1170303"/>
                    <a:gd name="connsiteX2" fmla="*/ 15562 w 15562"/>
                    <a:gd name="connsiteY2" fmla="*/ 1170303 h 1170303"/>
                    <a:gd name="connsiteX3" fmla="*/ 0 w 15562"/>
                    <a:gd name="connsiteY3" fmla="*/ 1170303 h 1170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170303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170303"/>
                      </a:lnTo>
                      <a:lnTo>
                        <a:pt x="0" y="117030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35" name="Freeform: Shape 889">
                  <a:extLst>
                    <a:ext uri="{FF2B5EF4-FFF2-40B4-BE49-F238E27FC236}">
                      <a16:creationId xmlns:a16="http://schemas.microsoft.com/office/drawing/2014/main" id="{9466AF22-0E8F-4A28-836B-2A7AAFFEC9D1}"/>
                    </a:ext>
                  </a:extLst>
                </p:cNvPr>
                <p:cNvSpPr/>
                <p:nvPr/>
              </p:nvSpPr>
              <p:spPr>
                <a:xfrm>
                  <a:off x="20132092" y="11760067"/>
                  <a:ext cx="15562" cy="1543804"/>
                </a:xfrm>
                <a:custGeom>
                  <a:avLst/>
                  <a:gdLst>
                    <a:gd name="connsiteX0" fmla="*/ 0 w 15562"/>
                    <a:gd name="connsiteY0" fmla="*/ 0 h 1543804"/>
                    <a:gd name="connsiteX1" fmla="*/ 15563 w 15562"/>
                    <a:gd name="connsiteY1" fmla="*/ 0 h 1543804"/>
                    <a:gd name="connsiteX2" fmla="*/ 15563 w 15562"/>
                    <a:gd name="connsiteY2" fmla="*/ 1543804 h 1543804"/>
                    <a:gd name="connsiteX3" fmla="*/ 0 w 15562"/>
                    <a:gd name="connsiteY3" fmla="*/ 1543804 h 1543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438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543804"/>
                      </a:lnTo>
                      <a:lnTo>
                        <a:pt x="0" y="15438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36" name="Freeform: Shape 890">
                  <a:extLst>
                    <a:ext uri="{FF2B5EF4-FFF2-40B4-BE49-F238E27FC236}">
                      <a16:creationId xmlns:a16="http://schemas.microsoft.com/office/drawing/2014/main" id="{44E7DAE5-F203-460B-B904-F03EF2CB31A9}"/>
                    </a:ext>
                  </a:extLst>
                </p:cNvPr>
                <p:cNvSpPr/>
                <p:nvPr/>
              </p:nvSpPr>
              <p:spPr>
                <a:xfrm>
                  <a:off x="19886204" y="11937480"/>
                  <a:ext cx="15562" cy="1114277"/>
                </a:xfrm>
                <a:custGeom>
                  <a:avLst/>
                  <a:gdLst>
                    <a:gd name="connsiteX0" fmla="*/ 0 w 15562"/>
                    <a:gd name="connsiteY0" fmla="*/ 0 h 1114277"/>
                    <a:gd name="connsiteX1" fmla="*/ 15563 w 15562"/>
                    <a:gd name="connsiteY1" fmla="*/ 0 h 1114277"/>
                    <a:gd name="connsiteX2" fmla="*/ 15563 w 15562"/>
                    <a:gd name="connsiteY2" fmla="*/ 1114278 h 1114277"/>
                    <a:gd name="connsiteX3" fmla="*/ 0 w 15562"/>
                    <a:gd name="connsiteY3" fmla="*/ 1114278 h 111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114277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114278"/>
                      </a:lnTo>
                      <a:lnTo>
                        <a:pt x="0" y="111427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37" name="Freeform: Shape 891">
                  <a:extLst>
                    <a:ext uri="{FF2B5EF4-FFF2-40B4-BE49-F238E27FC236}">
                      <a16:creationId xmlns:a16="http://schemas.microsoft.com/office/drawing/2014/main" id="{61AEC37F-6DFA-4385-B8BC-8F90D2D72503}"/>
                    </a:ext>
                  </a:extLst>
                </p:cNvPr>
                <p:cNvSpPr/>
                <p:nvPr/>
              </p:nvSpPr>
              <p:spPr>
                <a:xfrm>
                  <a:off x="19640316" y="10739165"/>
                  <a:ext cx="15562" cy="2692319"/>
                </a:xfrm>
                <a:custGeom>
                  <a:avLst/>
                  <a:gdLst>
                    <a:gd name="connsiteX0" fmla="*/ 0 w 15562"/>
                    <a:gd name="connsiteY0" fmla="*/ 0 h 2692319"/>
                    <a:gd name="connsiteX1" fmla="*/ 15562 w 15562"/>
                    <a:gd name="connsiteY1" fmla="*/ 0 h 2692319"/>
                    <a:gd name="connsiteX2" fmla="*/ 15562 w 15562"/>
                    <a:gd name="connsiteY2" fmla="*/ 2692320 h 2692319"/>
                    <a:gd name="connsiteX3" fmla="*/ 0 w 15562"/>
                    <a:gd name="connsiteY3" fmla="*/ 2692320 h 2692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692319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2692320"/>
                      </a:lnTo>
                      <a:lnTo>
                        <a:pt x="0" y="269232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38" name="Freeform: Shape 892">
                  <a:extLst>
                    <a:ext uri="{FF2B5EF4-FFF2-40B4-BE49-F238E27FC236}">
                      <a16:creationId xmlns:a16="http://schemas.microsoft.com/office/drawing/2014/main" id="{3B475FC7-F97A-4B61-85ED-26F4EA5C6627}"/>
                    </a:ext>
                  </a:extLst>
                </p:cNvPr>
                <p:cNvSpPr/>
                <p:nvPr/>
              </p:nvSpPr>
              <p:spPr>
                <a:xfrm>
                  <a:off x="19394427" y="10642677"/>
                  <a:ext cx="15562" cy="1917305"/>
                </a:xfrm>
                <a:custGeom>
                  <a:avLst/>
                  <a:gdLst>
                    <a:gd name="connsiteX0" fmla="*/ 0 w 15562"/>
                    <a:gd name="connsiteY0" fmla="*/ 0 h 1917305"/>
                    <a:gd name="connsiteX1" fmla="*/ 15562 w 15562"/>
                    <a:gd name="connsiteY1" fmla="*/ 0 h 1917305"/>
                    <a:gd name="connsiteX2" fmla="*/ 15562 w 15562"/>
                    <a:gd name="connsiteY2" fmla="*/ 1917305 h 1917305"/>
                    <a:gd name="connsiteX3" fmla="*/ 0 w 15562"/>
                    <a:gd name="connsiteY3" fmla="*/ 1917305 h 1917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917305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917305"/>
                      </a:lnTo>
                      <a:lnTo>
                        <a:pt x="0" y="191730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39" name="Freeform: Shape 893">
                  <a:extLst>
                    <a:ext uri="{FF2B5EF4-FFF2-40B4-BE49-F238E27FC236}">
                      <a16:creationId xmlns:a16="http://schemas.microsoft.com/office/drawing/2014/main" id="{95F22D50-2786-4989-8DFE-0015FC4EEC6F}"/>
                    </a:ext>
                  </a:extLst>
                </p:cNvPr>
                <p:cNvSpPr/>
                <p:nvPr/>
              </p:nvSpPr>
              <p:spPr>
                <a:xfrm>
                  <a:off x="19151652" y="10941478"/>
                  <a:ext cx="15562" cy="734551"/>
                </a:xfrm>
                <a:custGeom>
                  <a:avLst/>
                  <a:gdLst>
                    <a:gd name="connsiteX0" fmla="*/ 0 w 15562"/>
                    <a:gd name="connsiteY0" fmla="*/ 0 h 734551"/>
                    <a:gd name="connsiteX1" fmla="*/ 15563 w 15562"/>
                    <a:gd name="connsiteY1" fmla="*/ 0 h 734551"/>
                    <a:gd name="connsiteX2" fmla="*/ 15563 w 15562"/>
                    <a:gd name="connsiteY2" fmla="*/ 734552 h 734551"/>
                    <a:gd name="connsiteX3" fmla="*/ 0 w 15562"/>
                    <a:gd name="connsiteY3" fmla="*/ 734552 h 734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734551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734552"/>
                      </a:lnTo>
                      <a:lnTo>
                        <a:pt x="0" y="73455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40" name="Freeform: Shape 894">
                  <a:extLst>
                    <a:ext uri="{FF2B5EF4-FFF2-40B4-BE49-F238E27FC236}">
                      <a16:creationId xmlns:a16="http://schemas.microsoft.com/office/drawing/2014/main" id="{9C02D026-D899-49F7-9341-94F8E670DEAA}"/>
                    </a:ext>
                  </a:extLst>
                </p:cNvPr>
                <p:cNvSpPr/>
                <p:nvPr/>
              </p:nvSpPr>
              <p:spPr>
                <a:xfrm>
                  <a:off x="18905764" y="10686252"/>
                  <a:ext cx="15562" cy="1024015"/>
                </a:xfrm>
                <a:custGeom>
                  <a:avLst/>
                  <a:gdLst>
                    <a:gd name="connsiteX0" fmla="*/ 0 w 15562"/>
                    <a:gd name="connsiteY0" fmla="*/ 0 h 1024015"/>
                    <a:gd name="connsiteX1" fmla="*/ 15563 w 15562"/>
                    <a:gd name="connsiteY1" fmla="*/ 0 h 1024015"/>
                    <a:gd name="connsiteX2" fmla="*/ 15563 w 15562"/>
                    <a:gd name="connsiteY2" fmla="*/ 1024015 h 1024015"/>
                    <a:gd name="connsiteX3" fmla="*/ 0 w 15562"/>
                    <a:gd name="connsiteY3" fmla="*/ 1024015 h 1024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024015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024015"/>
                      </a:lnTo>
                      <a:lnTo>
                        <a:pt x="0" y="102401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41" name="Freeform: Shape 895">
                  <a:extLst>
                    <a:ext uri="{FF2B5EF4-FFF2-40B4-BE49-F238E27FC236}">
                      <a16:creationId xmlns:a16="http://schemas.microsoft.com/office/drawing/2014/main" id="{5013C8F2-2CB0-4932-96CB-08B7D6EB6D45}"/>
                    </a:ext>
                  </a:extLst>
                </p:cNvPr>
                <p:cNvSpPr/>
                <p:nvPr/>
              </p:nvSpPr>
              <p:spPr>
                <a:xfrm>
                  <a:off x="18659875" y="10543077"/>
                  <a:ext cx="15562" cy="1434866"/>
                </a:xfrm>
                <a:custGeom>
                  <a:avLst/>
                  <a:gdLst>
                    <a:gd name="connsiteX0" fmla="*/ 0 w 15562"/>
                    <a:gd name="connsiteY0" fmla="*/ 0 h 1434866"/>
                    <a:gd name="connsiteX1" fmla="*/ 15562 w 15562"/>
                    <a:gd name="connsiteY1" fmla="*/ 0 h 1434866"/>
                    <a:gd name="connsiteX2" fmla="*/ 15562 w 15562"/>
                    <a:gd name="connsiteY2" fmla="*/ 1434867 h 1434866"/>
                    <a:gd name="connsiteX3" fmla="*/ 0 w 15562"/>
                    <a:gd name="connsiteY3" fmla="*/ 1434867 h 1434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434866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434867"/>
                      </a:lnTo>
                      <a:lnTo>
                        <a:pt x="0" y="143486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42" name="Freeform: Shape 896">
                  <a:extLst>
                    <a:ext uri="{FF2B5EF4-FFF2-40B4-BE49-F238E27FC236}">
                      <a16:creationId xmlns:a16="http://schemas.microsoft.com/office/drawing/2014/main" id="{E3A48BE5-97FF-40ED-8E39-1C5F3A1107D5}"/>
                    </a:ext>
                  </a:extLst>
                </p:cNvPr>
                <p:cNvSpPr/>
                <p:nvPr/>
              </p:nvSpPr>
              <p:spPr>
                <a:xfrm>
                  <a:off x="18417100" y="11271404"/>
                  <a:ext cx="15562" cy="911964"/>
                </a:xfrm>
                <a:custGeom>
                  <a:avLst/>
                  <a:gdLst>
                    <a:gd name="connsiteX0" fmla="*/ 0 w 15562"/>
                    <a:gd name="connsiteY0" fmla="*/ 0 h 911964"/>
                    <a:gd name="connsiteX1" fmla="*/ 15563 w 15562"/>
                    <a:gd name="connsiteY1" fmla="*/ 0 h 911964"/>
                    <a:gd name="connsiteX2" fmla="*/ 15563 w 15562"/>
                    <a:gd name="connsiteY2" fmla="*/ 911965 h 911964"/>
                    <a:gd name="connsiteX3" fmla="*/ 0 w 15562"/>
                    <a:gd name="connsiteY3" fmla="*/ 911965 h 911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91196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911965"/>
                      </a:lnTo>
                      <a:lnTo>
                        <a:pt x="0" y="91196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43" name="Freeform: Shape 897">
                  <a:extLst>
                    <a:ext uri="{FF2B5EF4-FFF2-40B4-BE49-F238E27FC236}">
                      <a16:creationId xmlns:a16="http://schemas.microsoft.com/office/drawing/2014/main" id="{53C75BAA-BB86-4BCE-A2F2-0A189FDE2216}"/>
                    </a:ext>
                  </a:extLst>
                </p:cNvPr>
                <p:cNvSpPr/>
                <p:nvPr/>
              </p:nvSpPr>
              <p:spPr>
                <a:xfrm>
                  <a:off x="18171212" y="10826315"/>
                  <a:ext cx="15562" cy="1593604"/>
                </a:xfrm>
                <a:custGeom>
                  <a:avLst/>
                  <a:gdLst>
                    <a:gd name="connsiteX0" fmla="*/ 0 w 15562"/>
                    <a:gd name="connsiteY0" fmla="*/ 0 h 1593604"/>
                    <a:gd name="connsiteX1" fmla="*/ 15563 w 15562"/>
                    <a:gd name="connsiteY1" fmla="*/ 0 h 1593604"/>
                    <a:gd name="connsiteX2" fmla="*/ 15563 w 15562"/>
                    <a:gd name="connsiteY2" fmla="*/ 1593604 h 1593604"/>
                    <a:gd name="connsiteX3" fmla="*/ 0 w 15562"/>
                    <a:gd name="connsiteY3" fmla="*/ 1593604 h 1593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936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593604"/>
                      </a:lnTo>
                      <a:lnTo>
                        <a:pt x="0" y="15936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44" name="Freeform: Shape 898">
                  <a:extLst>
                    <a:ext uri="{FF2B5EF4-FFF2-40B4-BE49-F238E27FC236}">
                      <a16:creationId xmlns:a16="http://schemas.microsoft.com/office/drawing/2014/main" id="{122F47C6-73CB-455F-8F4D-F07B3DD9BDC6}"/>
                    </a:ext>
                  </a:extLst>
                </p:cNvPr>
                <p:cNvSpPr/>
                <p:nvPr/>
              </p:nvSpPr>
              <p:spPr>
                <a:xfrm>
                  <a:off x="17925324" y="11311866"/>
                  <a:ext cx="15562" cy="473101"/>
                </a:xfrm>
                <a:custGeom>
                  <a:avLst/>
                  <a:gdLst>
                    <a:gd name="connsiteX0" fmla="*/ 0 w 15562"/>
                    <a:gd name="connsiteY0" fmla="*/ 0 h 473101"/>
                    <a:gd name="connsiteX1" fmla="*/ 15562 w 15562"/>
                    <a:gd name="connsiteY1" fmla="*/ 0 h 473101"/>
                    <a:gd name="connsiteX2" fmla="*/ 15562 w 15562"/>
                    <a:gd name="connsiteY2" fmla="*/ 473101 h 473101"/>
                    <a:gd name="connsiteX3" fmla="*/ 0 w 15562"/>
                    <a:gd name="connsiteY3" fmla="*/ 473101 h 473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473101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473101"/>
                      </a:lnTo>
                      <a:lnTo>
                        <a:pt x="0" y="47310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45" name="Freeform: Shape 899">
                  <a:extLst>
                    <a:ext uri="{FF2B5EF4-FFF2-40B4-BE49-F238E27FC236}">
                      <a16:creationId xmlns:a16="http://schemas.microsoft.com/office/drawing/2014/main" id="{D2814065-190D-4F67-B560-CFA720B5FC92}"/>
                    </a:ext>
                  </a:extLst>
                </p:cNvPr>
                <p:cNvSpPr/>
                <p:nvPr/>
              </p:nvSpPr>
              <p:spPr>
                <a:xfrm>
                  <a:off x="17679435" y="10994390"/>
                  <a:ext cx="15562" cy="653626"/>
                </a:xfrm>
                <a:custGeom>
                  <a:avLst/>
                  <a:gdLst>
                    <a:gd name="connsiteX0" fmla="*/ 0 w 15562"/>
                    <a:gd name="connsiteY0" fmla="*/ 0 h 653626"/>
                    <a:gd name="connsiteX1" fmla="*/ 15563 w 15562"/>
                    <a:gd name="connsiteY1" fmla="*/ 0 h 653626"/>
                    <a:gd name="connsiteX2" fmla="*/ 15563 w 15562"/>
                    <a:gd name="connsiteY2" fmla="*/ 653627 h 653626"/>
                    <a:gd name="connsiteX3" fmla="*/ 0 w 15562"/>
                    <a:gd name="connsiteY3" fmla="*/ 653627 h 65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65362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653627"/>
                      </a:lnTo>
                      <a:lnTo>
                        <a:pt x="0" y="65362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46" name="Freeform: Shape 900">
                  <a:extLst>
                    <a:ext uri="{FF2B5EF4-FFF2-40B4-BE49-F238E27FC236}">
                      <a16:creationId xmlns:a16="http://schemas.microsoft.com/office/drawing/2014/main" id="{C550FC80-E474-40FD-87D0-D7A44C730462}"/>
                    </a:ext>
                  </a:extLst>
                </p:cNvPr>
                <p:cNvSpPr/>
                <p:nvPr/>
              </p:nvSpPr>
              <p:spPr>
                <a:xfrm>
                  <a:off x="17436660" y="10567977"/>
                  <a:ext cx="15562" cy="1307253"/>
                </a:xfrm>
                <a:custGeom>
                  <a:avLst/>
                  <a:gdLst>
                    <a:gd name="connsiteX0" fmla="*/ 0 w 15562"/>
                    <a:gd name="connsiteY0" fmla="*/ 0 h 1307253"/>
                    <a:gd name="connsiteX1" fmla="*/ 15563 w 15562"/>
                    <a:gd name="connsiteY1" fmla="*/ 0 h 1307253"/>
                    <a:gd name="connsiteX2" fmla="*/ 15563 w 15562"/>
                    <a:gd name="connsiteY2" fmla="*/ 1307253 h 1307253"/>
                    <a:gd name="connsiteX3" fmla="*/ 0 w 15562"/>
                    <a:gd name="connsiteY3" fmla="*/ 1307253 h 13072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307253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307253"/>
                      </a:lnTo>
                      <a:lnTo>
                        <a:pt x="0" y="130725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47" name="Freeform: Shape 901">
                  <a:extLst>
                    <a:ext uri="{FF2B5EF4-FFF2-40B4-BE49-F238E27FC236}">
                      <a16:creationId xmlns:a16="http://schemas.microsoft.com/office/drawing/2014/main" id="{EAF3A715-C8DA-447C-9119-5B12FB9AD091}"/>
                    </a:ext>
                  </a:extLst>
                </p:cNvPr>
                <p:cNvSpPr/>
                <p:nvPr/>
              </p:nvSpPr>
              <p:spPr>
                <a:xfrm>
                  <a:off x="17190772" y="10381226"/>
                  <a:ext cx="15562" cy="1213878"/>
                </a:xfrm>
                <a:custGeom>
                  <a:avLst/>
                  <a:gdLst>
                    <a:gd name="connsiteX0" fmla="*/ 0 w 15562"/>
                    <a:gd name="connsiteY0" fmla="*/ 0 h 1213878"/>
                    <a:gd name="connsiteX1" fmla="*/ 15563 w 15562"/>
                    <a:gd name="connsiteY1" fmla="*/ 0 h 1213878"/>
                    <a:gd name="connsiteX2" fmla="*/ 15563 w 15562"/>
                    <a:gd name="connsiteY2" fmla="*/ 1213878 h 1213878"/>
                    <a:gd name="connsiteX3" fmla="*/ 0 w 15562"/>
                    <a:gd name="connsiteY3" fmla="*/ 1213878 h 1213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213878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213878"/>
                      </a:lnTo>
                      <a:lnTo>
                        <a:pt x="0" y="121387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48" name="Freeform: Shape 902">
                  <a:extLst>
                    <a:ext uri="{FF2B5EF4-FFF2-40B4-BE49-F238E27FC236}">
                      <a16:creationId xmlns:a16="http://schemas.microsoft.com/office/drawing/2014/main" id="{FB159D68-1A99-4962-A4B0-4FD6235D5F0B}"/>
                    </a:ext>
                  </a:extLst>
                </p:cNvPr>
                <p:cNvSpPr/>
                <p:nvPr/>
              </p:nvSpPr>
              <p:spPr>
                <a:xfrm>
                  <a:off x="16944883" y="10465264"/>
                  <a:ext cx="15562" cy="1403741"/>
                </a:xfrm>
                <a:custGeom>
                  <a:avLst/>
                  <a:gdLst>
                    <a:gd name="connsiteX0" fmla="*/ 0 w 15562"/>
                    <a:gd name="connsiteY0" fmla="*/ 0 h 1403741"/>
                    <a:gd name="connsiteX1" fmla="*/ 15562 w 15562"/>
                    <a:gd name="connsiteY1" fmla="*/ 0 h 1403741"/>
                    <a:gd name="connsiteX2" fmla="*/ 15562 w 15562"/>
                    <a:gd name="connsiteY2" fmla="*/ 1403742 h 1403741"/>
                    <a:gd name="connsiteX3" fmla="*/ 0 w 15562"/>
                    <a:gd name="connsiteY3" fmla="*/ 1403742 h 14037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403741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403742"/>
                      </a:lnTo>
                      <a:lnTo>
                        <a:pt x="0" y="140374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49" name="Freeform: Shape 903">
                  <a:extLst>
                    <a:ext uri="{FF2B5EF4-FFF2-40B4-BE49-F238E27FC236}">
                      <a16:creationId xmlns:a16="http://schemas.microsoft.com/office/drawing/2014/main" id="{57B4C54E-F996-414E-93E6-1344DEA7C607}"/>
                    </a:ext>
                  </a:extLst>
                </p:cNvPr>
                <p:cNvSpPr/>
                <p:nvPr/>
              </p:nvSpPr>
              <p:spPr>
                <a:xfrm>
                  <a:off x="16698995" y="10035738"/>
                  <a:ext cx="15562" cy="1746117"/>
                </a:xfrm>
                <a:custGeom>
                  <a:avLst/>
                  <a:gdLst>
                    <a:gd name="connsiteX0" fmla="*/ 0 w 15562"/>
                    <a:gd name="connsiteY0" fmla="*/ 0 h 1746117"/>
                    <a:gd name="connsiteX1" fmla="*/ 15563 w 15562"/>
                    <a:gd name="connsiteY1" fmla="*/ 0 h 1746117"/>
                    <a:gd name="connsiteX2" fmla="*/ 15563 w 15562"/>
                    <a:gd name="connsiteY2" fmla="*/ 1746118 h 1746117"/>
                    <a:gd name="connsiteX3" fmla="*/ 0 w 15562"/>
                    <a:gd name="connsiteY3" fmla="*/ 1746118 h 174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746117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746118"/>
                      </a:lnTo>
                      <a:lnTo>
                        <a:pt x="0" y="174611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50" name="Freeform: Shape 904">
                  <a:extLst>
                    <a:ext uri="{FF2B5EF4-FFF2-40B4-BE49-F238E27FC236}">
                      <a16:creationId xmlns:a16="http://schemas.microsoft.com/office/drawing/2014/main" id="{2851C4D2-66D7-4FBC-A70D-39E5ED0F09C7}"/>
                    </a:ext>
                  </a:extLst>
                </p:cNvPr>
                <p:cNvSpPr/>
                <p:nvPr/>
              </p:nvSpPr>
              <p:spPr>
                <a:xfrm>
                  <a:off x="16456220" y="10359439"/>
                  <a:ext cx="15562" cy="1447316"/>
                </a:xfrm>
                <a:custGeom>
                  <a:avLst/>
                  <a:gdLst>
                    <a:gd name="connsiteX0" fmla="*/ 0 w 15562"/>
                    <a:gd name="connsiteY0" fmla="*/ 0 h 1447316"/>
                    <a:gd name="connsiteX1" fmla="*/ 15563 w 15562"/>
                    <a:gd name="connsiteY1" fmla="*/ 0 h 1447316"/>
                    <a:gd name="connsiteX2" fmla="*/ 15563 w 15562"/>
                    <a:gd name="connsiteY2" fmla="*/ 1447316 h 1447316"/>
                    <a:gd name="connsiteX3" fmla="*/ 0 w 15562"/>
                    <a:gd name="connsiteY3" fmla="*/ 1447316 h 1447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44731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447316"/>
                      </a:lnTo>
                      <a:lnTo>
                        <a:pt x="0" y="144731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51" name="Freeform: Shape 905">
                  <a:extLst>
                    <a:ext uri="{FF2B5EF4-FFF2-40B4-BE49-F238E27FC236}">
                      <a16:creationId xmlns:a16="http://schemas.microsoft.com/office/drawing/2014/main" id="{7CF5A106-D6A6-45BE-869B-E0AF00A3592A}"/>
                    </a:ext>
                  </a:extLst>
                </p:cNvPr>
                <p:cNvSpPr/>
                <p:nvPr/>
              </p:nvSpPr>
              <p:spPr>
                <a:xfrm>
                  <a:off x="16210331" y="11103328"/>
                  <a:ext cx="15562" cy="796802"/>
                </a:xfrm>
                <a:custGeom>
                  <a:avLst/>
                  <a:gdLst>
                    <a:gd name="connsiteX0" fmla="*/ 0 w 15562"/>
                    <a:gd name="connsiteY0" fmla="*/ 0 h 796802"/>
                    <a:gd name="connsiteX1" fmla="*/ 15563 w 15562"/>
                    <a:gd name="connsiteY1" fmla="*/ 0 h 796802"/>
                    <a:gd name="connsiteX2" fmla="*/ 15563 w 15562"/>
                    <a:gd name="connsiteY2" fmla="*/ 796803 h 796802"/>
                    <a:gd name="connsiteX3" fmla="*/ 0 w 15562"/>
                    <a:gd name="connsiteY3" fmla="*/ 796803 h 796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796802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796803"/>
                      </a:lnTo>
                      <a:lnTo>
                        <a:pt x="0" y="79680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52" name="Freeform: Shape 906">
                  <a:extLst>
                    <a:ext uri="{FF2B5EF4-FFF2-40B4-BE49-F238E27FC236}">
                      <a16:creationId xmlns:a16="http://schemas.microsoft.com/office/drawing/2014/main" id="{27D226BC-8E19-484C-B37D-47257AD49582}"/>
                    </a:ext>
                  </a:extLst>
                </p:cNvPr>
                <p:cNvSpPr/>
                <p:nvPr/>
              </p:nvSpPr>
              <p:spPr>
                <a:xfrm>
                  <a:off x="15964443" y="10717377"/>
                  <a:ext cx="15562" cy="1167190"/>
                </a:xfrm>
                <a:custGeom>
                  <a:avLst/>
                  <a:gdLst>
                    <a:gd name="connsiteX0" fmla="*/ 0 w 15562"/>
                    <a:gd name="connsiteY0" fmla="*/ 0 h 1167190"/>
                    <a:gd name="connsiteX1" fmla="*/ 15562 w 15562"/>
                    <a:gd name="connsiteY1" fmla="*/ 0 h 1167190"/>
                    <a:gd name="connsiteX2" fmla="*/ 15562 w 15562"/>
                    <a:gd name="connsiteY2" fmla="*/ 1167191 h 1167190"/>
                    <a:gd name="connsiteX3" fmla="*/ 0 w 15562"/>
                    <a:gd name="connsiteY3" fmla="*/ 1167191 h 116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167190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167191"/>
                      </a:lnTo>
                      <a:lnTo>
                        <a:pt x="0" y="116719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53" name="Freeform: Shape 907">
                  <a:extLst>
                    <a:ext uri="{FF2B5EF4-FFF2-40B4-BE49-F238E27FC236}">
                      <a16:creationId xmlns:a16="http://schemas.microsoft.com/office/drawing/2014/main" id="{BA5F3974-00B5-46BD-BDA7-7C2CE7F60861}"/>
                    </a:ext>
                  </a:extLst>
                </p:cNvPr>
                <p:cNvSpPr/>
                <p:nvPr/>
              </p:nvSpPr>
              <p:spPr>
                <a:xfrm>
                  <a:off x="15721668" y="10527514"/>
                  <a:ext cx="15562" cy="2048030"/>
                </a:xfrm>
                <a:custGeom>
                  <a:avLst/>
                  <a:gdLst>
                    <a:gd name="connsiteX0" fmla="*/ 0 w 15562"/>
                    <a:gd name="connsiteY0" fmla="*/ 0 h 2048030"/>
                    <a:gd name="connsiteX1" fmla="*/ 15562 w 15562"/>
                    <a:gd name="connsiteY1" fmla="*/ 0 h 2048030"/>
                    <a:gd name="connsiteX2" fmla="*/ 15562 w 15562"/>
                    <a:gd name="connsiteY2" fmla="*/ 2048031 h 2048030"/>
                    <a:gd name="connsiteX3" fmla="*/ 0 w 15562"/>
                    <a:gd name="connsiteY3" fmla="*/ 2048031 h 2048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048030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2048031"/>
                      </a:lnTo>
                      <a:lnTo>
                        <a:pt x="0" y="204803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54" name="Freeform: Shape 908">
                  <a:extLst>
                    <a:ext uri="{FF2B5EF4-FFF2-40B4-BE49-F238E27FC236}">
                      <a16:creationId xmlns:a16="http://schemas.microsoft.com/office/drawing/2014/main" id="{6814CA52-2BEF-46E6-94C0-E8389CE6819D}"/>
                    </a:ext>
                  </a:extLst>
                </p:cNvPr>
                <p:cNvSpPr/>
                <p:nvPr/>
              </p:nvSpPr>
              <p:spPr>
                <a:xfrm>
                  <a:off x="15475779" y="10446589"/>
                  <a:ext cx="15562" cy="3109395"/>
                </a:xfrm>
                <a:custGeom>
                  <a:avLst/>
                  <a:gdLst>
                    <a:gd name="connsiteX0" fmla="*/ 0 w 15562"/>
                    <a:gd name="connsiteY0" fmla="*/ 0 h 3109395"/>
                    <a:gd name="connsiteX1" fmla="*/ 15563 w 15562"/>
                    <a:gd name="connsiteY1" fmla="*/ 0 h 3109395"/>
                    <a:gd name="connsiteX2" fmla="*/ 15563 w 15562"/>
                    <a:gd name="connsiteY2" fmla="*/ 3109396 h 3109395"/>
                    <a:gd name="connsiteX3" fmla="*/ 0 w 15562"/>
                    <a:gd name="connsiteY3" fmla="*/ 3109396 h 3109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3109395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3109396"/>
                      </a:lnTo>
                      <a:lnTo>
                        <a:pt x="0" y="310939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55" name="Freeform: Shape 909">
                  <a:extLst>
                    <a:ext uri="{FF2B5EF4-FFF2-40B4-BE49-F238E27FC236}">
                      <a16:creationId xmlns:a16="http://schemas.microsoft.com/office/drawing/2014/main" id="{F31E0413-AD47-4173-8F23-EF9295F32E2E}"/>
                    </a:ext>
                  </a:extLst>
                </p:cNvPr>
                <p:cNvSpPr/>
                <p:nvPr/>
              </p:nvSpPr>
              <p:spPr>
                <a:xfrm>
                  <a:off x="15229891" y="10866778"/>
                  <a:ext cx="15562" cy="4363736"/>
                </a:xfrm>
                <a:custGeom>
                  <a:avLst/>
                  <a:gdLst>
                    <a:gd name="connsiteX0" fmla="*/ 0 w 15562"/>
                    <a:gd name="connsiteY0" fmla="*/ 0 h 4363736"/>
                    <a:gd name="connsiteX1" fmla="*/ 15563 w 15562"/>
                    <a:gd name="connsiteY1" fmla="*/ 0 h 4363736"/>
                    <a:gd name="connsiteX2" fmla="*/ 15563 w 15562"/>
                    <a:gd name="connsiteY2" fmla="*/ 4363737 h 4363736"/>
                    <a:gd name="connsiteX3" fmla="*/ 0 w 15562"/>
                    <a:gd name="connsiteY3" fmla="*/ 4363737 h 4363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436373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4363737"/>
                      </a:lnTo>
                      <a:lnTo>
                        <a:pt x="0" y="436373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56" name="Freeform: Shape 910">
                  <a:extLst>
                    <a:ext uri="{FF2B5EF4-FFF2-40B4-BE49-F238E27FC236}">
                      <a16:creationId xmlns:a16="http://schemas.microsoft.com/office/drawing/2014/main" id="{1E515F66-E52B-4F52-9316-7942A3C9A2C9}"/>
                    </a:ext>
                  </a:extLst>
                </p:cNvPr>
                <p:cNvSpPr/>
                <p:nvPr/>
              </p:nvSpPr>
              <p:spPr>
                <a:xfrm>
                  <a:off x="14984003" y="12765408"/>
                  <a:ext cx="15562" cy="1746117"/>
                </a:xfrm>
                <a:custGeom>
                  <a:avLst/>
                  <a:gdLst>
                    <a:gd name="connsiteX0" fmla="*/ 0 w 15562"/>
                    <a:gd name="connsiteY0" fmla="*/ 0 h 1746117"/>
                    <a:gd name="connsiteX1" fmla="*/ 15562 w 15562"/>
                    <a:gd name="connsiteY1" fmla="*/ 0 h 1746117"/>
                    <a:gd name="connsiteX2" fmla="*/ 15562 w 15562"/>
                    <a:gd name="connsiteY2" fmla="*/ 1746117 h 1746117"/>
                    <a:gd name="connsiteX3" fmla="*/ 0 w 15562"/>
                    <a:gd name="connsiteY3" fmla="*/ 1746117 h 174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746117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746117"/>
                      </a:lnTo>
                      <a:lnTo>
                        <a:pt x="0" y="174611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57" name="Freeform: Shape 911">
                  <a:extLst>
                    <a:ext uri="{FF2B5EF4-FFF2-40B4-BE49-F238E27FC236}">
                      <a16:creationId xmlns:a16="http://schemas.microsoft.com/office/drawing/2014/main" id="{BEB6A5BE-E300-4C1A-9A8D-0AD536174CCC}"/>
                    </a:ext>
                  </a:extLst>
                </p:cNvPr>
                <p:cNvSpPr/>
                <p:nvPr/>
              </p:nvSpPr>
              <p:spPr>
                <a:xfrm>
                  <a:off x="14741228" y="12317206"/>
                  <a:ext cx="15562" cy="2048030"/>
                </a:xfrm>
                <a:custGeom>
                  <a:avLst/>
                  <a:gdLst>
                    <a:gd name="connsiteX0" fmla="*/ 0 w 15562"/>
                    <a:gd name="connsiteY0" fmla="*/ 0 h 2048030"/>
                    <a:gd name="connsiteX1" fmla="*/ 15562 w 15562"/>
                    <a:gd name="connsiteY1" fmla="*/ 0 h 2048030"/>
                    <a:gd name="connsiteX2" fmla="*/ 15562 w 15562"/>
                    <a:gd name="connsiteY2" fmla="*/ 2048030 h 2048030"/>
                    <a:gd name="connsiteX3" fmla="*/ 0 w 15562"/>
                    <a:gd name="connsiteY3" fmla="*/ 2048030 h 2048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048030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2048030"/>
                      </a:lnTo>
                      <a:lnTo>
                        <a:pt x="0" y="204803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58" name="Freeform: Shape 912">
                  <a:extLst>
                    <a:ext uri="{FF2B5EF4-FFF2-40B4-BE49-F238E27FC236}">
                      <a16:creationId xmlns:a16="http://schemas.microsoft.com/office/drawing/2014/main" id="{A432948C-D28C-4EB2-B6E2-FBA87CFC9C48}"/>
                    </a:ext>
                  </a:extLst>
                </p:cNvPr>
                <p:cNvSpPr/>
                <p:nvPr/>
              </p:nvSpPr>
              <p:spPr>
                <a:xfrm>
                  <a:off x="14495339" y="11968605"/>
                  <a:ext cx="15562" cy="1876842"/>
                </a:xfrm>
                <a:custGeom>
                  <a:avLst/>
                  <a:gdLst>
                    <a:gd name="connsiteX0" fmla="*/ 0 w 15562"/>
                    <a:gd name="connsiteY0" fmla="*/ 0 h 1876842"/>
                    <a:gd name="connsiteX1" fmla="*/ 15563 w 15562"/>
                    <a:gd name="connsiteY1" fmla="*/ 0 h 1876842"/>
                    <a:gd name="connsiteX2" fmla="*/ 15563 w 15562"/>
                    <a:gd name="connsiteY2" fmla="*/ 1876842 h 1876842"/>
                    <a:gd name="connsiteX3" fmla="*/ 0 w 15562"/>
                    <a:gd name="connsiteY3" fmla="*/ 1876842 h 1876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876842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876842"/>
                      </a:lnTo>
                      <a:lnTo>
                        <a:pt x="0" y="187684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59" name="Freeform: Shape 913">
                  <a:extLst>
                    <a:ext uri="{FF2B5EF4-FFF2-40B4-BE49-F238E27FC236}">
                      <a16:creationId xmlns:a16="http://schemas.microsoft.com/office/drawing/2014/main" id="{E52CF5AB-680E-4A83-A2E4-3AFC37B6DC56}"/>
                    </a:ext>
                  </a:extLst>
                </p:cNvPr>
                <p:cNvSpPr/>
                <p:nvPr/>
              </p:nvSpPr>
              <p:spPr>
                <a:xfrm>
                  <a:off x="14249451" y="12005956"/>
                  <a:ext cx="15562" cy="2048030"/>
                </a:xfrm>
                <a:custGeom>
                  <a:avLst/>
                  <a:gdLst>
                    <a:gd name="connsiteX0" fmla="*/ 0 w 15562"/>
                    <a:gd name="connsiteY0" fmla="*/ 0 h 2048030"/>
                    <a:gd name="connsiteX1" fmla="*/ 15562 w 15562"/>
                    <a:gd name="connsiteY1" fmla="*/ 0 h 2048030"/>
                    <a:gd name="connsiteX2" fmla="*/ 15562 w 15562"/>
                    <a:gd name="connsiteY2" fmla="*/ 2048030 h 2048030"/>
                    <a:gd name="connsiteX3" fmla="*/ 0 w 15562"/>
                    <a:gd name="connsiteY3" fmla="*/ 2048030 h 2048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048030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2048030"/>
                      </a:lnTo>
                      <a:lnTo>
                        <a:pt x="0" y="204803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60" name="Freeform: Shape 914">
                  <a:extLst>
                    <a:ext uri="{FF2B5EF4-FFF2-40B4-BE49-F238E27FC236}">
                      <a16:creationId xmlns:a16="http://schemas.microsoft.com/office/drawing/2014/main" id="{1FF0628D-7840-4337-9B84-87D152896407}"/>
                    </a:ext>
                  </a:extLst>
                </p:cNvPr>
                <p:cNvSpPr/>
                <p:nvPr/>
              </p:nvSpPr>
              <p:spPr>
                <a:xfrm>
                  <a:off x="14006676" y="11965493"/>
                  <a:ext cx="15562" cy="896402"/>
                </a:xfrm>
                <a:custGeom>
                  <a:avLst/>
                  <a:gdLst>
                    <a:gd name="connsiteX0" fmla="*/ 0 w 15562"/>
                    <a:gd name="connsiteY0" fmla="*/ 0 h 896402"/>
                    <a:gd name="connsiteX1" fmla="*/ 15563 w 15562"/>
                    <a:gd name="connsiteY1" fmla="*/ 0 h 896402"/>
                    <a:gd name="connsiteX2" fmla="*/ 15563 w 15562"/>
                    <a:gd name="connsiteY2" fmla="*/ 896403 h 896402"/>
                    <a:gd name="connsiteX3" fmla="*/ 0 w 15562"/>
                    <a:gd name="connsiteY3" fmla="*/ 896403 h 896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896402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896403"/>
                      </a:lnTo>
                      <a:lnTo>
                        <a:pt x="0" y="89640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61" name="Freeform: Shape 915">
                  <a:extLst>
                    <a:ext uri="{FF2B5EF4-FFF2-40B4-BE49-F238E27FC236}">
                      <a16:creationId xmlns:a16="http://schemas.microsoft.com/office/drawing/2014/main" id="{1D5F5DFA-EC88-4E7D-BB35-B82945C0BAC6}"/>
                    </a:ext>
                  </a:extLst>
                </p:cNvPr>
                <p:cNvSpPr/>
                <p:nvPr/>
              </p:nvSpPr>
              <p:spPr>
                <a:xfrm>
                  <a:off x="13760787" y="11719605"/>
                  <a:ext cx="15562" cy="1917305"/>
                </a:xfrm>
                <a:custGeom>
                  <a:avLst/>
                  <a:gdLst>
                    <a:gd name="connsiteX0" fmla="*/ 0 w 15562"/>
                    <a:gd name="connsiteY0" fmla="*/ 0 h 1917305"/>
                    <a:gd name="connsiteX1" fmla="*/ 15563 w 15562"/>
                    <a:gd name="connsiteY1" fmla="*/ 0 h 1917305"/>
                    <a:gd name="connsiteX2" fmla="*/ 15563 w 15562"/>
                    <a:gd name="connsiteY2" fmla="*/ 1917305 h 1917305"/>
                    <a:gd name="connsiteX3" fmla="*/ 0 w 15562"/>
                    <a:gd name="connsiteY3" fmla="*/ 1917305 h 1917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917305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917305"/>
                      </a:lnTo>
                      <a:lnTo>
                        <a:pt x="0" y="191730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62" name="Freeform: Shape 916">
                  <a:extLst>
                    <a:ext uri="{FF2B5EF4-FFF2-40B4-BE49-F238E27FC236}">
                      <a16:creationId xmlns:a16="http://schemas.microsoft.com/office/drawing/2014/main" id="{80964EE6-B0A1-4B23-8EE6-5862C26716EF}"/>
                    </a:ext>
                  </a:extLst>
                </p:cNvPr>
                <p:cNvSpPr/>
                <p:nvPr/>
              </p:nvSpPr>
              <p:spPr>
                <a:xfrm>
                  <a:off x="13514899" y="12690707"/>
                  <a:ext cx="15562" cy="852827"/>
                </a:xfrm>
                <a:custGeom>
                  <a:avLst/>
                  <a:gdLst>
                    <a:gd name="connsiteX0" fmla="*/ 0 w 15562"/>
                    <a:gd name="connsiteY0" fmla="*/ 0 h 852827"/>
                    <a:gd name="connsiteX1" fmla="*/ 15563 w 15562"/>
                    <a:gd name="connsiteY1" fmla="*/ 0 h 852827"/>
                    <a:gd name="connsiteX2" fmla="*/ 15563 w 15562"/>
                    <a:gd name="connsiteY2" fmla="*/ 852827 h 852827"/>
                    <a:gd name="connsiteX3" fmla="*/ 0 w 15562"/>
                    <a:gd name="connsiteY3" fmla="*/ 852827 h 852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852827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852827"/>
                      </a:lnTo>
                      <a:lnTo>
                        <a:pt x="0" y="85282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63" name="Freeform: Shape 917">
                  <a:extLst>
                    <a:ext uri="{FF2B5EF4-FFF2-40B4-BE49-F238E27FC236}">
                      <a16:creationId xmlns:a16="http://schemas.microsoft.com/office/drawing/2014/main" id="{17C77958-205A-4F45-8181-4CCA4F992FDF}"/>
                    </a:ext>
                  </a:extLst>
                </p:cNvPr>
                <p:cNvSpPr/>
                <p:nvPr/>
              </p:nvSpPr>
              <p:spPr>
                <a:xfrm>
                  <a:off x="13269011" y="12559982"/>
                  <a:ext cx="15562" cy="1630954"/>
                </a:xfrm>
                <a:custGeom>
                  <a:avLst/>
                  <a:gdLst>
                    <a:gd name="connsiteX0" fmla="*/ 0 w 15562"/>
                    <a:gd name="connsiteY0" fmla="*/ 0 h 1630954"/>
                    <a:gd name="connsiteX1" fmla="*/ 15562 w 15562"/>
                    <a:gd name="connsiteY1" fmla="*/ 0 h 1630954"/>
                    <a:gd name="connsiteX2" fmla="*/ 15562 w 15562"/>
                    <a:gd name="connsiteY2" fmla="*/ 1630954 h 1630954"/>
                    <a:gd name="connsiteX3" fmla="*/ 0 w 15562"/>
                    <a:gd name="connsiteY3" fmla="*/ 1630954 h 1630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630954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630954"/>
                      </a:lnTo>
                      <a:lnTo>
                        <a:pt x="0" y="163095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64" name="Freeform: Shape 918">
                  <a:extLst>
                    <a:ext uri="{FF2B5EF4-FFF2-40B4-BE49-F238E27FC236}">
                      <a16:creationId xmlns:a16="http://schemas.microsoft.com/office/drawing/2014/main" id="{A4C219DC-3B9D-40C9-BBEB-7E83B453C785}"/>
                    </a:ext>
                  </a:extLst>
                </p:cNvPr>
                <p:cNvSpPr/>
                <p:nvPr/>
              </p:nvSpPr>
              <p:spPr>
                <a:xfrm>
                  <a:off x="13026235" y="12435482"/>
                  <a:ext cx="15562" cy="2427756"/>
                </a:xfrm>
                <a:custGeom>
                  <a:avLst/>
                  <a:gdLst>
                    <a:gd name="connsiteX0" fmla="*/ 0 w 15562"/>
                    <a:gd name="connsiteY0" fmla="*/ 0 h 2427756"/>
                    <a:gd name="connsiteX1" fmla="*/ 15563 w 15562"/>
                    <a:gd name="connsiteY1" fmla="*/ 0 h 2427756"/>
                    <a:gd name="connsiteX2" fmla="*/ 15563 w 15562"/>
                    <a:gd name="connsiteY2" fmla="*/ 2427756 h 2427756"/>
                    <a:gd name="connsiteX3" fmla="*/ 0 w 15562"/>
                    <a:gd name="connsiteY3" fmla="*/ 2427756 h 2427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42775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2427756"/>
                      </a:lnTo>
                      <a:lnTo>
                        <a:pt x="0" y="242775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65" name="Freeform: Shape 919">
                  <a:extLst>
                    <a:ext uri="{FF2B5EF4-FFF2-40B4-BE49-F238E27FC236}">
                      <a16:creationId xmlns:a16="http://schemas.microsoft.com/office/drawing/2014/main" id="{6556F1D5-6642-452E-8A07-A796ECD36490}"/>
                    </a:ext>
                  </a:extLst>
                </p:cNvPr>
                <p:cNvSpPr/>
                <p:nvPr/>
              </p:nvSpPr>
              <p:spPr>
                <a:xfrm>
                  <a:off x="12780347" y="13306984"/>
                  <a:ext cx="15562" cy="1568704"/>
                </a:xfrm>
                <a:custGeom>
                  <a:avLst/>
                  <a:gdLst>
                    <a:gd name="connsiteX0" fmla="*/ 0 w 15562"/>
                    <a:gd name="connsiteY0" fmla="*/ 0 h 1568704"/>
                    <a:gd name="connsiteX1" fmla="*/ 15563 w 15562"/>
                    <a:gd name="connsiteY1" fmla="*/ 0 h 1568704"/>
                    <a:gd name="connsiteX2" fmla="*/ 15563 w 15562"/>
                    <a:gd name="connsiteY2" fmla="*/ 1568704 h 1568704"/>
                    <a:gd name="connsiteX3" fmla="*/ 0 w 15562"/>
                    <a:gd name="connsiteY3" fmla="*/ 1568704 h 1568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687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568704"/>
                      </a:lnTo>
                      <a:lnTo>
                        <a:pt x="0" y="15687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66" name="Freeform: Shape 920">
                  <a:extLst>
                    <a:ext uri="{FF2B5EF4-FFF2-40B4-BE49-F238E27FC236}">
                      <a16:creationId xmlns:a16="http://schemas.microsoft.com/office/drawing/2014/main" id="{CD1FDD72-9CE1-4F2B-BC5F-6D9B061B1DC4}"/>
                    </a:ext>
                  </a:extLst>
                </p:cNvPr>
                <p:cNvSpPr/>
                <p:nvPr/>
              </p:nvSpPr>
              <p:spPr>
                <a:xfrm>
                  <a:off x="12534459" y="13948161"/>
                  <a:ext cx="15562" cy="582039"/>
                </a:xfrm>
                <a:custGeom>
                  <a:avLst/>
                  <a:gdLst>
                    <a:gd name="connsiteX0" fmla="*/ 0 w 15562"/>
                    <a:gd name="connsiteY0" fmla="*/ 0 h 582039"/>
                    <a:gd name="connsiteX1" fmla="*/ 15563 w 15562"/>
                    <a:gd name="connsiteY1" fmla="*/ 0 h 582039"/>
                    <a:gd name="connsiteX2" fmla="*/ 15563 w 15562"/>
                    <a:gd name="connsiteY2" fmla="*/ 582039 h 582039"/>
                    <a:gd name="connsiteX3" fmla="*/ 0 w 15562"/>
                    <a:gd name="connsiteY3" fmla="*/ 582039 h 582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582039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582039"/>
                      </a:lnTo>
                      <a:lnTo>
                        <a:pt x="0" y="5820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67" name="Freeform: Shape 921">
                  <a:extLst>
                    <a:ext uri="{FF2B5EF4-FFF2-40B4-BE49-F238E27FC236}">
                      <a16:creationId xmlns:a16="http://schemas.microsoft.com/office/drawing/2014/main" id="{AA4DE67A-3FDE-492F-9346-4466D3CE4048}"/>
                    </a:ext>
                  </a:extLst>
                </p:cNvPr>
                <p:cNvSpPr/>
                <p:nvPr/>
              </p:nvSpPr>
              <p:spPr>
                <a:xfrm>
                  <a:off x="12288571" y="12404357"/>
                  <a:ext cx="15562" cy="3489121"/>
                </a:xfrm>
                <a:custGeom>
                  <a:avLst/>
                  <a:gdLst>
                    <a:gd name="connsiteX0" fmla="*/ 0 w 15562"/>
                    <a:gd name="connsiteY0" fmla="*/ 0 h 3489121"/>
                    <a:gd name="connsiteX1" fmla="*/ 15562 w 15562"/>
                    <a:gd name="connsiteY1" fmla="*/ 0 h 3489121"/>
                    <a:gd name="connsiteX2" fmla="*/ 15562 w 15562"/>
                    <a:gd name="connsiteY2" fmla="*/ 3489122 h 3489121"/>
                    <a:gd name="connsiteX3" fmla="*/ 0 w 15562"/>
                    <a:gd name="connsiteY3" fmla="*/ 3489122 h 3489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3489121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3489122"/>
                      </a:lnTo>
                      <a:lnTo>
                        <a:pt x="0" y="348912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68" name="Freeform: Shape 922">
                  <a:extLst>
                    <a:ext uri="{FF2B5EF4-FFF2-40B4-BE49-F238E27FC236}">
                      <a16:creationId xmlns:a16="http://schemas.microsoft.com/office/drawing/2014/main" id="{12C29D01-34F1-4559-9FB0-C2E5DDF0150F}"/>
                    </a:ext>
                  </a:extLst>
                </p:cNvPr>
                <p:cNvSpPr/>
                <p:nvPr/>
              </p:nvSpPr>
              <p:spPr>
                <a:xfrm>
                  <a:off x="12045795" y="13316322"/>
                  <a:ext cx="15562" cy="1188978"/>
                </a:xfrm>
                <a:custGeom>
                  <a:avLst/>
                  <a:gdLst>
                    <a:gd name="connsiteX0" fmla="*/ 0 w 15562"/>
                    <a:gd name="connsiteY0" fmla="*/ 0 h 1188978"/>
                    <a:gd name="connsiteX1" fmla="*/ 15563 w 15562"/>
                    <a:gd name="connsiteY1" fmla="*/ 0 h 1188978"/>
                    <a:gd name="connsiteX2" fmla="*/ 15563 w 15562"/>
                    <a:gd name="connsiteY2" fmla="*/ 1188978 h 1188978"/>
                    <a:gd name="connsiteX3" fmla="*/ 0 w 15562"/>
                    <a:gd name="connsiteY3" fmla="*/ 1188978 h 1188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188978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188978"/>
                      </a:lnTo>
                      <a:lnTo>
                        <a:pt x="0" y="118897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69" name="Freeform: Shape 923">
                  <a:extLst>
                    <a:ext uri="{FF2B5EF4-FFF2-40B4-BE49-F238E27FC236}">
                      <a16:creationId xmlns:a16="http://schemas.microsoft.com/office/drawing/2014/main" id="{7FF30093-DC0D-41F4-AC57-C424D7F82556}"/>
                    </a:ext>
                  </a:extLst>
                </p:cNvPr>
                <p:cNvSpPr/>
                <p:nvPr/>
              </p:nvSpPr>
              <p:spPr>
                <a:xfrm>
                  <a:off x="11799907" y="13023746"/>
                  <a:ext cx="15562" cy="2377956"/>
                </a:xfrm>
                <a:custGeom>
                  <a:avLst/>
                  <a:gdLst>
                    <a:gd name="connsiteX0" fmla="*/ 0 w 15562"/>
                    <a:gd name="connsiteY0" fmla="*/ 0 h 2377956"/>
                    <a:gd name="connsiteX1" fmla="*/ 15563 w 15562"/>
                    <a:gd name="connsiteY1" fmla="*/ 0 h 2377956"/>
                    <a:gd name="connsiteX2" fmla="*/ 15563 w 15562"/>
                    <a:gd name="connsiteY2" fmla="*/ 2377957 h 2377956"/>
                    <a:gd name="connsiteX3" fmla="*/ 0 w 15562"/>
                    <a:gd name="connsiteY3" fmla="*/ 2377957 h 2377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37795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2377957"/>
                      </a:lnTo>
                      <a:lnTo>
                        <a:pt x="0" y="237795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70" name="Freeform: Shape 924">
                  <a:extLst>
                    <a:ext uri="{FF2B5EF4-FFF2-40B4-BE49-F238E27FC236}">
                      <a16:creationId xmlns:a16="http://schemas.microsoft.com/office/drawing/2014/main" id="{26359CAB-DEC5-45A8-A836-3E07AAE7D046}"/>
                    </a:ext>
                  </a:extLst>
                </p:cNvPr>
                <p:cNvSpPr/>
                <p:nvPr/>
              </p:nvSpPr>
              <p:spPr>
                <a:xfrm>
                  <a:off x="11554019" y="13250959"/>
                  <a:ext cx="15562" cy="2402856"/>
                </a:xfrm>
                <a:custGeom>
                  <a:avLst/>
                  <a:gdLst>
                    <a:gd name="connsiteX0" fmla="*/ 0 w 15562"/>
                    <a:gd name="connsiteY0" fmla="*/ 0 h 2402856"/>
                    <a:gd name="connsiteX1" fmla="*/ 15563 w 15562"/>
                    <a:gd name="connsiteY1" fmla="*/ 0 h 2402856"/>
                    <a:gd name="connsiteX2" fmla="*/ 15563 w 15562"/>
                    <a:gd name="connsiteY2" fmla="*/ 2402857 h 2402856"/>
                    <a:gd name="connsiteX3" fmla="*/ 0 w 15562"/>
                    <a:gd name="connsiteY3" fmla="*/ 2402857 h 2402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40285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2402857"/>
                      </a:lnTo>
                      <a:lnTo>
                        <a:pt x="0" y="240285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71" name="Freeform: Shape 925">
                  <a:extLst>
                    <a:ext uri="{FF2B5EF4-FFF2-40B4-BE49-F238E27FC236}">
                      <a16:creationId xmlns:a16="http://schemas.microsoft.com/office/drawing/2014/main" id="{0D3F2D51-2DD1-4A87-915C-ECB1FAC70CC5}"/>
                    </a:ext>
                  </a:extLst>
                </p:cNvPr>
                <p:cNvSpPr/>
                <p:nvPr/>
              </p:nvSpPr>
              <p:spPr>
                <a:xfrm>
                  <a:off x="11311243" y="13182484"/>
                  <a:ext cx="15562" cy="1568704"/>
                </a:xfrm>
                <a:custGeom>
                  <a:avLst/>
                  <a:gdLst>
                    <a:gd name="connsiteX0" fmla="*/ 0 w 15562"/>
                    <a:gd name="connsiteY0" fmla="*/ 0 h 1568704"/>
                    <a:gd name="connsiteX1" fmla="*/ 15563 w 15562"/>
                    <a:gd name="connsiteY1" fmla="*/ 0 h 1568704"/>
                    <a:gd name="connsiteX2" fmla="*/ 15563 w 15562"/>
                    <a:gd name="connsiteY2" fmla="*/ 1568704 h 1568704"/>
                    <a:gd name="connsiteX3" fmla="*/ 0 w 15562"/>
                    <a:gd name="connsiteY3" fmla="*/ 1568704 h 1568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687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568704"/>
                      </a:lnTo>
                      <a:lnTo>
                        <a:pt x="0" y="15687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57" name="Graphic 438">
                <a:extLst>
                  <a:ext uri="{FF2B5EF4-FFF2-40B4-BE49-F238E27FC236}">
                    <a16:creationId xmlns:a16="http://schemas.microsoft.com/office/drawing/2014/main" id="{EF43E812-D9D7-4590-9542-969EFD289A65}"/>
                  </a:ext>
                </a:extLst>
              </p:cNvPr>
              <p:cNvGrpSpPr/>
              <p:nvPr/>
            </p:nvGrpSpPr>
            <p:grpSpPr>
              <a:xfrm>
                <a:off x="10993768" y="6633766"/>
                <a:ext cx="13878674" cy="8182784"/>
                <a:chOff x="10993768" y="6633766"/>
                <a:chExt cx="13878674" cy="8182784"/>
              </a:xfrm>
              <a:grpFill/>
            </p:grpSpPr>
            <p:sp>
              <p:nvSpPr>
                <p:cNvPr id="158" name="Freeform: Shape 927">
                  <a:extLst>
                    <a:ext uri="{FF2B5EF4-FFF2-40B4-BE49-F238E27FC236}">
                      <a16:creationId xmlns:a16="http://schemas.microsoft.com/office/drawing/2014/main" id="{5C19972F-E88C-44D0-A468-927ABDB58950}"/>
                    </a:ext>
                  </a:extLst>
                </p:cNvPr>
                <p:cNvSpPr/>
                <p:nvPr/>
              </p:nvSpPr>
              <p:spPr>
                <a:xfrm>
                  <a:off x="10993768" y="13851673"/>
                  <a:ext cx="155625" cy="476213"/>
                </a:xfrm>
                <a:custGeom>
                  <a:avLst/>
                  <a:gdLst>
                    <a:gd name="connsiteX0" fmla="*/ 0 w 155625"/>
                    <a:gd name="connsiteY0" fmla="*/ 0 h 476213"/>
                    <a:gd name="connsiteX1" fmla="*/ 155625 w 155625"/>
                    <a:gd name="connsiteY1" fmla="*/ 0 h 476213"/>
                    <a:gd name="connsiteX2" fmla="*/ 155625 w 155625"/>
                    <a:gd name="connsiteY2" fmla="*/ 476213 h 476213"/>
                    <a:gd name="connsiteX3" fmla="*/ 0 w 155625"/>
                    <a:gd name="connsiteY3" fmla="*/ 476213 h 476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762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76213"/>
                      </a:lnTo>
                      <a:lnTo>
                        <a:pt x="0" y="47621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59" name="Freeform: Shape 928">
                  <a:extLst>
                    <a:ext uri="{FF2B5EF4-FFF2-40B4-BE49-F238E27FC236}">
                      <a16:creationId xmlns:a16="http://schemas.microsoft.com/office/drawing/2014/main" id="{8BA9C2AF-3C10-48DA-99D9-DD163DA5FC87}"/>
                    </a:ext>
                  </a:extLst>
                </p:cNvPr>
                <p:cNvSpPr/>
                <p:nvPr/>
              </p:nvSpPr>
              <p:spPr>
                <a:xfrm>
                  <a:off x="24716817" y="6633766"/>
                  <a:ext cx="155625" cy="292575"/>
                </a:xfrm>
                <a:custGeom>
                  <a:avLst/>
                  <a:gdLst>
                    <a:gd name="connsiteX0" fmla="*/ 0 w 155625"/>
                    <a:gd name="connsiteY0" fmla="*/ 0 h 292575"/>
                    <a:gd name="connsiteX1" fmla="*/ 155625 w 155625"/>
                    <a:gd name="connsiteY1" fmla="*/ 0 h 292575"/>
                    <a:gd name="connsiteX2" fmla="*/ 155625 w 155625"/>
                    <a:gd name="connsiteY2" fmla="*/ 292576 h 292575"/>
                    <a:gd name="connsiteX3" fmla="*/ 0 w 155625"/>
                    <a:gd name="connsiteY3" fmla="*/ 292576 h 29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92575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92576"/>
                      </a:lnTo>
                      <a:lnTo>
                        <a:pt x="0" y="2925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60" name="Freeform: Shape 929">
                  <a:extLst>
                    <a:ext uri="{FF2B5EF4-FFF2-40B4-BE49-F238E27FC236}">
                      <a16:creationId xmlns:a16="http://schemas.microsoft.com/office/drawing/2014/main" id="{A6142352-8F33-4C0C-B96C-2A33CA7CD4AC}"/>
                    </a:ext>
                  </a:extLst>
                </p:cNvPr>
                <p:cNvSpPr/>
                <p:nvPr/>
              </p:nvSpPr>
              <p:spPr>
                <a:xfrm>
                  <a:off x="24470928" y="7113092"/>
                  <a:ext cx="155625" cy="482438"/>
                </a:xfrm>
                <a:custGeom>
                  <a:avLst/>
                  <a:gdLst>
                    <a:gd name="connsiteX0" fmla="*/ 0 w 155625"/>
                    <a:gd name="connsiteY0" fmla="*/ 0 h 482438"/>
                    <a:gd name="connsiteX1" fmla="*/ 155625 w 155625"/>
                    <a:gd name="connsiteY1" fmla="*/ 0 h 482438"/>
                    <a:gd name="connsiteX2" fmla="*/ 155625 w 155625"/>
                    <a:gd name="connsiteY2" fmla="*/ 482439 h 482438"/>
                    <a:gd name="connsiteX3" fmla="*/ 0 w 155625"/>
                    <a:gd name="connsiteY3" fmla="*/ 482439 h 48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8243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82439"/>
                      </a:lnTo>
                      <a:lnTo>
                        <a:pt x="0" y="4824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61" name="Freeform: Shape 930">
                  <a:extLst>
                    <a:ext uri="{FF2B5EF4-FFF2-40B4-BE49-F238E27FC236}">
                      <a16:creationId xmlns:a16="http://schemas.microsoft.com/office/drawing/2014/main" id="{647A4681-5702-46D4-8AD2-F3A017140343}"/>
                    </a:ext>
                  </a:extLst>
                </p:cNvPr>
                <p:cNvSpPr/>
                <p:nvPr/>
              </p:nvSpPr>
              <p:spPr>
                <a:xfrm>
                  <a:off x="24225040" y="7698244"/>
                  <a:ext cx="155625" cy="286350"/>
                </a:xfrm>
                <a:custGeom>
                  <a:avLst/>
                  <a:gdLst>
                    <a:gd name="connsiteX0" fmla="*/ 0 w 155625"/>
                    <a:gd name="connsiteY0" fmla="*/ 0 h 286350"/>
                    <a:gd name="connsiteX1" fmla="*/ 155626 w 155625"/>
                    <a:gd name="connsiteY1" fmla="*/ 0 h 286350"/>
                    <a:gd name="connsiteX2" fmla="*/ 155626 w 155625"/>
                    <a:gd name="connsiteY2" fmla="*/ 286351 h 286350"/>
                    <a:gd name="connsiteX3" fmla="*/ 0 w 155625"/>
                    <a:gd name="connsiteY3" fmla="*/ 286351 h 286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86350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286351"/>
                      </a:lnTo>
                      <a:lnTo>
                        <a:pt x="0" y="2863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62" name="Freeform: Shape 931">
                  <a:extLst>
                    <a:ext uri="{FF2B5EF4-FFF2-40B4-BE49-F238E27FC236}">
                      <a16:creationId xmlns:a16="http://schemas.microsoft.com/office/drawing/2014/main" id="{9B1741E6-DCA9-4BEC-89D0-829DD0C97B0D}"/>
                    </a:ext>
                  </a:extLst>
                </p:cNvPr>
                <p:cNvSpPr/>
                <p:nvPr/>
              </p:nvSpPr>
              <p:spPr>
                <a:xfrm>
                  <a:off x="23982265" y="7231368"/>
                  <a:ext cx="155625" cy="507338"/>
                </a:xfrm>
                <a:custGeom>
                  <a:avLst/>
                  <a:gdLst>
                    <a:gd name="connsiteX0" fmla="*/ 0 w 155625"/>
                    <a:gd name="connsiteY0" fmla="*/ 0 h 507338"/>
                    <a:gd name="connsiteX1" fmla="*/ 155625 w 155625"/>
                    <a:gd name="connsiteY1" fmla="*/ 0 h 507338"/>
                    <a:gd name="connsiteX2" fmla="*/ 155625 w 155625"/>
                    <a:gd name="connsiteY2" fmla="*/ 507339 h 507338"/>
                    <a:gd name="connsiteX3" fmla="*/ 0 w 155625"/>
                    <a:gd name="connsiteY3" fmla="*/ 507339 h 507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0733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07339"/>
                      </a:lnTo>
                      <a:lnTo>
                        <a:pt x="0" y="5073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63" name="Freeform: Shape 932">
                  <a:extLst>
                    <a:ext uri="{FF2B5EF4-FFF2-40B4-BE49-F238E27FC236}">
                      <a16:creationId xmlns:a16="http://schemas.microsoft.com/office/drawing/2014/main" id="{0E0A2AEF-F735-43BF-B54C-4F2A56F5934F}"/>
                    </a:ext>
                  </a:extLst>
                </p:cNvPr>
                <p:cNvSpPr/>
                <p:nvPr/>
              </p:nvSpPr>
              <p:spPr>
                <a:xfrm>
                  <a:off x="23736376" y="7632881"/>
                  <a:ext cx="155625" cy="432638"/>
                </a:xfrm>
                <a:custGeom>
                  <a:avLst/>
                  <a:gdLst>
                    <a:gd name="connsiteX0" fmla="*/ 0 w 155625"/>
                    <a:gd name="connsiteY0" fmla="*/ 0 h 432638"/>
                    <a:gd name="connsiteX1" fmla="*/ 155625 w 155625"/>
                    <a:gd name="connsiteY1" fmla="*/ 0 h 432638"/>
                    <a:gd name="connsiteX2" fmla="*/ 155625 w 155625"/>
                    <a:gd name="connsiteY2" fmla="*/ 432639 h 432638"/>
                    <a:gd name="connsiteX3" fmla="*/ 0 w 155625"/>
                    <a:gd name="connsiteY3" fmla="*/ 432639 h 432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3263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32639"/>
                      </a:lnTo>
                      <a:lnTo>
                        <a:pt x="0" y="4326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64" name="Freeform: Shape 933">
                  <a:extLst>
                    <a:ext uri="{FF2B5EF4-FFF2-40B4-BE49-F238E27FC236}">
                      <a16:creationId xmlns:a16="http://schemas.microsoft.com/office/drawing/2014/main" id="{E4CB232A-06D9-481A-B86A-C82EA8948898}"/>
                    </a:ext>
                  </a:extLst>
                </p:cNvPr>
                <p:cNvSpPr/>
                <p:nvPr/>
              </p:nvSpPr>
              <p:spPr>
                <a:xfrm>
                  <a:off x="23490488" y="7900557"/>
                  <a:ext cx="155625" cy="594489"/>
                </a:xfrm>
                <a:custGeom>
                  <a:avLst/>
                  <a:gdLst>
                    <a:gd name="connsiteX0" fmla="*/ 0 w 155625"/>
                    <a:gd name="connsiteY0" fmla="*/ 0 h 594489"/>
                    <a:gd name="connsiteX1" fmla="*/ 155625 w 155625"/>
                    <a:gd name="connsiteY1" fmla="*/ 0 h 594489"/>
                    <a:gd name="connsiteX2" fmla="*/ 155625 w 155625"/>
                    <a:gd name="connsiteY2" fmla="*/ 594489 h 594489"/>
                    <a:gd name="connsiteX3" fmla="*/ 0 w 155625"/>
                    <a:gd name="connsiteY3" fmla="*/ 594489 h 594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94489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94489"/>
                      </a:lnTo>
                      <a:lnTo>
                        <a:pt x="0" y="5944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65" name="Freeform: Shape 934">
                  <a:extLst>
                    <a:ext uri="{FF2B5EF4-FFF2-40B4-BE49-F238E27FC236}">
                      <a16:creationId xmlns:a16="http://schemas.microsoft.com/office/drawing/2014/main" id="{4F283502-5488-45F1-9FDB-101F1AA1EBCE}"/>
                    </a:ext>
                  </a:extLst>
                </p:cNvPr>
                <p:cNvSpPr/>
                <p:nvPr/>
              </p:nvSpPr>
              <p:spPr>
                <a:xfrm>
                  <a:off x="23244600" y="8691134"/>
                  <a:ext cx="155625" cy="168075"/>
                </a:xfrm>
                <a:custGeom>
                  <a:avLst/>
                  <a:gdLst>
                    <a:gd name="connsiteX0" fmla="*/ 0 w 155625"/>
                    <a:gd name="connsiteY0" fmla="*/ 0 h 168075"/>
                    <a:gd name="connsiteX1" fmla="*/ 155626 w 155625"/>
                    <a:gd name="connsiteY1" fmla="*/ 0 h 168075"/>
                    <a:gd name="connsiteX2" fmla="*/ 155626 w 155625"/>
                    <a:gd name="connsiteY2" fmla="*/ 168075 h 168075"/>
                    <a:gd name="connsiteX3" fmla="*/ 0 w 155625"/>
                    <a:gd name="connsiteY3" fmla="*/ 168075 h 168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68075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168075"/>
                      </a:lnTo>
                      <a:lnTo>
                        <a:pt x="0" y="16807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66" name="Freeform: Shape 935">
                  <a:extLst>
                    <a:ext uri="{FF2B5EF4-FFF2-40B4-BE49-F238E27FC236}">
                      <a16:creationId xmlns:a16="http://schemas.microsoft.com/office/drawing/2014/main" id="{901C66ED-AB4A-442F-9BC3-3F31C7B018A6}"/>
                    </a:ext>
                  </a:extLst>
                </p:cNvPr>
                <p:cNvSpPr/>
                <p:nvPr/>
              </p:nvSpPr>
              <p:spPr>
                <a:xfrm>
                  <a:off x="23001825" y="8613322"/>
                  <a:ext cx="155625" cy="491776"/>
                </a:xfrm>
                <a:custGeom>
                  <a:avLst/>
                  <a:gdLst>
                    <a:gd name="connsiteX0" fmla="*/ 0 w 155625"/>
                    <a:gd name="connsiteY0" fmla="*/ 0 h 491776"/>
                    <a:gd name="connsiteX1" fmla="*/ 155625 w 155625"/>
                    <a:gd name="connsiteY1" fmla="*/ 0 h 491776"/>
                    <a:gd name="connsiteX2" fmla="*/ 155625 w 155625"/>
                    <a:gd name="connsiteY2" fmla="*/ 491776 h 491776"/>
                    <a:gd name="connsiteX3" fmla="*/ 0 w 155625"/>
                    <a:gd name="connsiteY3" fmla="*/ 491776 h 491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9177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91776"/>
                      </a:lnTo>
                      <a:lnTo>
                        <a:pt x="0" y="4917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67" name="Freeform: Shape 936">
                  <a:extLst>
                    <a:ext uri="{FF2B5EF4-FFF2-40B4-BE49-F238E27FC236}">
                      <a16:creationId xmlns:a16="http://schemas.microsoft.com/office/drawing/2014/main" id="{B3B9A626-21C1-48CB-B9C1-BDCDA4EDC338}"/>
                    </a:ext>
                  </a:extLst>
                </p:cNvPr>
                <p:cNvSpPr/>
                <p:nvPr/>
              </p:nvSpPr>
              <p:spPr>
                <a:xfrm>
                  <a:off x="22755936" y="8778284"/>
                  <a:ext cx="155625" cy="501113"/>
                </a:xfrm>
                <a:custGeom>
                  <a:avLst/>
                  <a:gdLst>
                    <a:gd name="connsiteX0" fmla="*/ 0 w 155625"/>
                    <a:gd name="connsiteY0" fmla="*/ 0 h 501113"/>
                    <a:gd name="connsiteX1" fmla="*/ 155625 w 155625"/>
                    <a:gd name="connsiteY1" fmla="*/ 0 h 501113"/>
                    <a:gd name="connsiteX2" fmla="*/ 155625 w 155625"/>
                    <a:gd name="connsiteY2" fmla="*/ 501114 h 501113"/>
                    <a:gd name="connsiteX3" fmla="*/ 0 w 155625"/>
                    <a:gd name="connsiteY3" fmla="*/ 501114 h 501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011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01114"/>
                      </a:lnTo>
                      <a:lnTo>
                        <a:pt x="0" y="50111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68" name="Freeform: Shape 937">
                  <a:extLst>
                    <a:ext uri="{FF2B5EF4-FFF2-40B4-BE49-F238E27FC236}">
                      <a16:creationId xmlns:a16="http://schemas.microsoft.com/office/drawing/2014/main" id="{B7EDF7A4-7D92-4D19-82FB-B29FCC0310F9}"/>
                    </a:ext>
                  </a:extLst>
                </p:cNvPr>
                <p:cNvSpPr/>
                <p:nvPr/>
              </p:nvSpPr>
              <p:spPr>
                <a:xfrm>
                  <a:off x="22510048" y="9195361"/>
                  <a:ext cx="155625" cy="367275"/>
                </a:xfrm>
                <a:custGeom>
                  <a:avLst/>
                  <a:gdLst>
                    <a:gd name="connsiteX0" fmla="*/ 0 w 155625"/>
                    <a:gd name="connsiteY0" fmla="*/ 0 h 367275"/>
                    <a:gd name="connsiteX1" fmla="*/ 155625 w 155625"/>
                    <a:gd name="connsiteY1" fmla="*/ 0 h 367275"/>
                    <a:gd name="connsiteX2" fmla="*/ 155625 w 155625"/>
                    <a:gd name="connsiteY2" fmla="*/ 367276 h 367275"/>
                    <a:gd name="connsiteX3" fmla="*/ 0 w 155625"/>
                    <a:gd name="connsiteY3" fmla="*/ 367276 h 367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67275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67276"/>
                      </a:lnTo>
                      <a:lnTo>
                        <a:pt x="0" y="3672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69" name="Freeform: Shape 938">
                  <a:extLst>
                    <a:ext uri="{FF2B5EF4-FFF2-40B4-BE49-F238E27FC236}">
                      <a16:creationId xmlns:a16="http://schemas.microsoft.com/office/drawing/2014/main" id="{E1FD7382-D353-4F0A-B8D4-E5101ED1C909}"/>
                    </a:ext>
                  </a:extLst>
                </p:cNvPr>
                <p:cNvSpPr/>
                <p:nvPr/>
              </p:nvSpPr>
              <p:spPr>
                <a:xfrm>
                  <a:off x="22267273" y="8613322"/>
                  <a:ext cx="155625" cy="255225"/>
                </a:xfrm>
                <a:custGeom>
                  <a:avLst/>
                  <a:gdLst>
                    <a:gd name="connsiteX0" fmla="*/ 0 w 155625"/>
                    <a:gd name="connsiteY0" fmla="*/ 0 h 255225"/>
                    <a:gd name="connsiteX1" fmla="*/ 155626 w 155625"/>
                    <a:gd name="connsiteY1" fmla="*/ 0 h 255225"/>
                    <a:gd name="connsiteX2" fmla="*/ 155626 w 155625"/>
                    <a:gd name="connsiteY2" fmla="*/ 255226 h 255225"/>
                    <a:gd name="connsiteX3" fmla="*/ 0 w 155625"/>
                    <a:gd name="connsiteY3" fmla="*/ 255226 h 255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55225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255226"/>
                      </a:lnTo>
                      <a:lnTo>
                        <a:pt x="0" y="25522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70" name="Freeform: Shape 939">
                  <a:extLst>
                    <a:ext uri="{FF2B5EF4-FFF2-40B4-BE49-F238E27FC236}">
                      <a16:creationId xmlns:a16="http://schemas.microsoft.com/office/drawing/2014/main" id="{E26D37AF-0CE5-4A59-86B8-EBD821B7F66B}"/>
                    </a:ext>
                  </a:extLst>
                </p:cNvPr>
                <p:cNvSpPr/>
                <p:nvPr/>
              </p:nvSpPr>
              <p:spPr>
                <a:xfrm>
                  <a:off x="22021384" y="8809410"/>
                  <a:ext cx="155625" cy="529126"/>
                </a:xfrm>
                <a:custGeom>
                  <a:avLst/>
                  <a:gdLst>
                    <a:gd name="connsiteX0" fmla="*/ 0 w 155625"/>
                    <a:gd name="connsiteY0" fmla="*/ 0 h 529126"/>
                    <a:gd name="connsiteX1" fmla="*/ 155625 w 155625"/>
                    <a:gd name="connsiteY1" fmla="*/ 0 h 529126"/>
                    <a:gd name="connsiteX2" fmla="*/ 155625 w 155625"/>
                    <a:gd name="connsiteY2" fmla="*/ 529126 h 529126"/>
                    <a:gd name="connsiteX3" fmla="*/ 0 w 155625"/>
                    <a:gd name="connsiteY3" fmla="*/ 529126 h 529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2912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29126"/>
                      </a:lnTo>
                      <a:lnTo>
                        <a:pt x="0" y="52912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71" name="Freeform: Shape 940">
                  <a:extLst>
                    <a:ext uri="{FF2B5EF4-FFF2-40B4-BE49-F238E27FC236}">
                      <a16:creationId xmlns:a16="http://schemas.microsoft.com/office/drawing/2014/main" id="{B2873287-3F75-4EDF-B3B7-8C36B2FCC7DB}"/>
                    </a:ext>
                  </a:extLst>
                </p:cNvPr>
                <p:cNvSpPr/>
                <p:nvPr/>
              </p:nvSpPr>
              <p:spPr>
                <a:xfrm>
                  <a:off x="21775496" y="9575087"/>
                  <a:ext cx="155625" cy="149400"/>
                </a:xfrm>
                <a:custGeom>
                  <a:avLst/>
                  <a:gdLst>
                    <a:gd name="connsiteX0" fmla="*/ 0 w 155625"/>
                    <a:gd name="connsiteY0" fmla="*/ 0 h 149400"/>
                    <a:gd name="connsiteX1" fmla="*/ 155625 w 155625"/>
                    <a:gd name="connsiteY1" fmla="*/ 0 h 149400"/>
                    <a:gd name="connsiteX2" fmla="*/ 155625 w 155625"/>
                    <a:gd name="connsiteY2" fmla="*/ 149401 h 149400"/>
                    <a:gd name="connsiteX3" fmla="*/ 0 w 155625"/>
                    <a:gd name="connsiteY3" fmla="*/ 149401 h 14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4940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149401"/>
                      </a:lnTo>
                      <a:lnTo>
                        <a:pt x="0" y="14940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72" name="Freeform: Shape 941">
                  <a:extLst>
                    <a:ext uri="{FF2B5EF4-FFF2-40B4-BE49-F238E27FC236}">
                      <a16:creationId xmlns:a16="http://schemas.microsoft.com/office/drawing/2014/main" id="{BE6E4856-7279-4A40-B99E-87442169B7AE}"/>
                    </a:ext>
                  </a:extLst>
                </p:cNvPr>
                <p:cNvSpPr/>
                <p:nvPr/>
              </p:nvSpPr>
              <p:spPr>
                <a:xfrm>
                  <a:off x="21529608" y="9724487"/>
                  <a:ext cx="155625" cy="183637"/>
                </a:xfrm>
                <a:custGeom>
                  <a:avLst/>
                  <a:gdLst>
                    <a:gd name="connsiteX0" fmla="*/ 0 w 155625"/>
                    <a:gd name="connsiteY0" fmla="*/ 0 h 183637"/>
                    <a:gd name="connsiteX1" fmla="*/ 155625 w 155625"/>
                    <a:gd name="connsiteY1" fmla="*/ 0 h 183637"/>
                    <a:gd name="connsiteX2" fmla="*/ 155625 w 155625"/>
                    <a:gd name="connsiteY2" fmla="*/ 183638 h 183637"/>
                    <a:gd name="connsiteX3" fmla="*/ 0 w 155625"/>
                    <a:gd name="connsiteY3" fmla="*/ 183638 h 183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83637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183638"/>
                      </a:lnTo>
                      <a:lnTo>
                        <a:pt x="0" y="18363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73" name="Freeform: Shape 942">
                  <a:extLst>
                    <a:ext uri="{FF2B5EF4-FFF2-40B4-BE49-F238E27FC236}">
                      <a16:creationId xmlns:a16="http://schemas.microsoft.com/office/drawing/2014/main" id="{1EF44BDD-8F74-4EDE-8DAD-550B22BBA532}"/>
                    </a:ext>
                  </a:extLst>
                </p:cNvPr>
                <p:cNvSpPr/>
                <p:nvPr/>
              </p:nvSpPr>
              <p:spPr>
                <a:xfrm>
                  <a:off x="21286832" y="10010838"/>
                  <a:ext cx="155625" cy="868389"/>
                </a:xfrm>
                <a:custGeom>
                  <a:avLst/>
                  <a:gdLst>
                    <a:gd name="connsiteX0" fmla="*/ 0 w 155625"/>
                    <a:gd name="connsiteY0" fmla="*/ 0 h 868389"/>
                    <a:gd name="connsiteX1" fmla="*/ 155626 w 155625"/>
                    <a:gd name="connsiteY1" fmla="*/ 0 h 868389"/>
                    <a:gd name="connsiteX2" fmla="*/ 155626 w 155625"/>
                    <a:gd name="connsiteY2" fmla="*/ 868390 h 868389"/>
                    <a:gd name="connsiteX3" fmla="*/ 0 w 155625"/>
                    <a:gd name="connsiteY3" fmla="*/ 868390 h 868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868389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868390"/>
                      </a:lnTo>
                      <a:lnTo>
                        <a:pt x="0" y="86839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74" name="Freeform: Shape 943">
                  <a:extLst>
                    <a:ext uri="{FF2B5EF4-FFF2-40B4-BE49-F238E27FC236}">
                      <a16:creationId xmlns:a16="http://schemas.microsoft.com/office/drawing/2014/main" id="{C0CA786B-1B65-4124-9230-838765127ED0}"/>
                    </a:ext>
                  </a:extLst>
                </p:cNvPr>
                <p:cNvSpPr/>
                <p:nvPr/>
              </p:nvSpPr>
              <p:spPr>
                <a:xfrm>
                  <a:off x="21040944" y="10904128"/>
                  <a:ext cx="155625" cy="249000"/>
                </a:xfrm>
                <a:custGeom>
                  <a:avLst/>
                  <a:gdLst>
                    <a:gd name="connsiteX0" fmla="*/ 0 w 155625"/>
                    <a:gd name="connsiteY0" fmla="*/ 0 h 249000"/>
                    <a:gd name="connsiteX1" fmla="*/ 155625 w 155625"/>
                    <a:gd name="connsiteY1" fmla="*/ 0 h 249000"/>
                    <a:gd name="connsiteX2" fmla="*/ 155625 w 155625"/>
                    <a:gd name="connsiteY2" fmla="*/ 249001 h 249000"/>
                    <a:gd name="connsiteX3" fmla="*/ 0 w 155625"/>
                    <a:gd name="connsiteY3" fmla="*/ 249001 h 24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4900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49001"/>
                      </a:lnTo>
                      <a:lnTo>
                        <a:pt x="0" y="24900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75" name="Freeform: Shape 944">
                  <a:extLst>
                    <a:ext uri="{FF2B5EF4-FFF2-40B4-BE49-F238E27FC236}">
                      <a16:creationId xmlns:a16="http://schemas.microsoft.com/office/drawing/2014/main" id="{5C42325A-6C3E-4604-8F4D-1B7BA577F7F5}"/>
                    </a:ext>
                  </a:extLst>
                </p:cNvPr>
                <p:cNvSpPr/>
                <p:nvPr/>
              </p:nvSpPr>
              <p:spPr>
                <a:xfrm>
                  <a:off x="20795056" y="11234054"/>
                  <a:ext cx="155625" cy="233438"/>
                </a:xfrm>
                <a:custGeom>
                  <a:avLst/>
                  <a:gdLst>
                    <a:gd name="connsiteX0" fmla="*/ 0 w 155625"/>
                    <a:gd name="connsiteY0" fmla="*/ 0 h 233438"/>
                    <a:gd name="connsiteX1" fmla="*/ 155625 w 155625"/>
                    <a:gd name="connsiteY1" fmla="*/ 0 h 233438"/>
                    <a:gd name="connsiteX2" fmla="*/ 155625 w 155625"/>
                    <a:gd name="connsiteY2" fmla="*/ 233438 h 233438"/>
                    <a:gd name="connsiteX3" fmla="*/ 0 w 155625"/>
                    <a:gd name="connsiteY3" fmla="*/ 233438 h 233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3343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33438"/>
                      </a:lnTo>
                      <a:lnTo>
                        <a:pt x="0" y="23343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76" name="Freeform: Shape 945">
                  <a:extLst>
                    <a:ext uri="{FF2B5EF4-FFF2-40B4-BE49-F238E27FC236}">
                      <a16:creationId xmlns:a16="http://schemas.microsoft.com/office/drawing/2014/main" id="{4AF4AA58-A271-474B-8CCE-F0EAB6A48378}"/>
                    </a:ext>
                  </a:extLst>
                </p:cNvPr>
                <p:cNvSpPr/>
                <p:nvPr/>
              </p:nvSpPr>
              <p:spPr>
                <a:xfrm>
                  <a:off x="20549168" y="11153128"/>
                  <a:ext cx="155625" cy="410851"/>
                </a:xfrm>
                <a:custGeom>
                  <a:avLst/>
                  <a:gdLst>
                    <a:gd name="connsiteX0" fmla="*/ 0 w 155625"/>
                    <a:gd name="connsiteY0" fmla="*/ 0 h 410851"/>
                    <a:gd name="connsiteX1" fmla="*/ 155625 w 155625"/>
                    <a:gd name="connsiteY1" fmla="*/ 0 h 410851"/>
                    <a:gd name="connsiteX2" fmla="*/ 155625 w 155625"/>
                    <a:gd name="connsiteY2" fmla="*/ 410851 h 410851"/>
                    <a:gd name="connsiteX3" fmla="*/ 0 w 155625"/>
                    <a:gd name="connsiteY3" fmla="*/ 410851 h 410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10851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10851"/>
                      </a:lnTo>
                      <a:lnTo>
                        <a:pt x="0" y="4108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77" name="Freeform: Shape 946">
                  <a:extLst>
                    <a:ext uri="{FF2B5EF4-FFF2-40B4-BE49-F238E27FC236}">
                      <a16:creationId xmlns:a16="http://schemas.microsoft.com/office/drawing/2014/main" id="{CA74F253-4A4C-477B-AC0A-6378DAE0F3CD}"/>
                    </a:ext>
                  </a:extLst>
                </p:cNvPr>
                <p:cNvSpPr/>
                <p:nvPr/>
              </p:nvSpPr>
              <p:spPr>
                <a:xfrm>
                  <a:off x="20306392" y="11420804"/>
                  <a:ext cx="155625" cy="354825"/>
                </a:xfrm>
                <a:custGeom>
                  <a:avLst/>
                  <a:gdLst>
                    <a:gd name="connsiteX0" fmla="*/ 0 w 155625"/>
                    <a:gd name="connsiteY0" fmla="*/ 0 h 354825"/>
                    <a:gd name="connsiteX1" fmla="*/ 155626 w 155625"/>
                    <a:gd name="connsiteY1" fmla="*/ 0 h 354825"/>
                    <a:gd name="connsiteX2" fmla="*/ 155626 w 155625"/>
                    <a:gd name="connsiteY2" fmla="*/ 354826 h 354825"/>
                    <a:gd name="connsiteX3" fmla="*/ 0 w 155625"/>
                    <a:gd name="connsiteY3" fmla="*/ 354826 h 354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54825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354826"/>
                      </a:lnTo>
                      <a:lnTo>
                        <a:pt x="0" y="35482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78" name="Freeform: Shape 947">
                  <a:extLst>
                    <a:ext uri="{FF2B5EF4-FFF2-40B4-BE49-F238E27FC236}">
                      <a16:creationId xmlns:a16="http://schemas.microsoft.com/office/drawing/2014/main" id="{DAC06EB1-0BD5-49B3-BB7E-68EC26365435}"/>
                    </a:ext>
                  </a:extLst>
                </p:cNvPr>
                <p:cNvSpPr/>
                <p:nvPr/>
              </p:nvSpPr>
              <p:spPr>
                <a:xfrm>
                  <a:off x="20060504" y="12295419"/>
                  <a:ext cx="155625" cy="466876"/>
                </a:xfrm>
                <a:custGeom>
                  <a:avLst/>
                  <a:gdLst>
                    <a:gd name="connsiteX0" fmla="*/ 0 w 155625"/>
                    <a:gd name="connsiteY0" fmla="*/ 0 h 466876"/>
                    <a:gd name="connsiteX1" fmla="*/ 155625 w 155625"/>
                    <a:gd name="connsiteY1" fmla="*/ 0 h 466876"/>
                    <a:gd name="connsiteX2" fmla="*/ 155625 w 155625"/>
                    <a:gd name="connsiteY2" fmla="*/ 466876 h 466876"/>
                    <a:gd name="connsiteX3" fmla="*/ 0 w 155625"/>
                    <a:gd name="connsiteY3" fmla="*/ 466876 h 466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6687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66876"/>
                      </a:lnTo>
                      <a:lnTo>
                        <a:pt x="0" y="4668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79" name="Freeform: Shape 948">
                  <a:extLst>
                    <a:ext uri="{FF2B5EF4-FFF2-40B4-BE49-F238E27FC236}">
                      <a16:creationId xmlns:a16="http://schemas.microsoft.com/office/drawing/2014/main" id="{775AD286-D3F1-4C99-8963-4ABD896E7F85}"/>
                    </a:ext>
                  </a:extLst>
                </p:cNvPr>
                <p:cNvSpPr/>
                <p:nvPr/>
              </p:nvSpPr>
              <p:spPr>
                <a:xfrm>
                  <a:off x="19814616" y="12326544"/>
                  <a:ext cx="155625" cy="336150"/>
                </a:xfrm>
                <a:custGeom>
                  <a:avLst/>
                  <a:gdLst>
                    <a:gd name="connsiteX0" fmla="*/ 0 w 155625"/>
                    <a:gd name="connsiteY0" fmla="*/ 0 h 336150"/>
                    <a:gd name="connsiteX1" fmla="*/ 155625 w 155625"/>
                    <a:gd name="connsiteY1" fmla="*/ 0 h 336150"/>
                    <a:gd name="connsiteX2" fmla="*/ 155625 w 155625"/>
                    <a:gd name="connsiteY2" fmla="*/ 336151 h 336150"/>
                    <a:gd name="connsiteX3" fmla="*/ 0 w 155625"/>
                    <a:gd name="connsiteY3" fmla="*/ 336151 h 336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3615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36151"/>
                      </a:lnTo>
                      <a:lnTo>
                        <a:pt x="0" y="3361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80" name="Freeform: Shape 949">
                  <a:extLst>
                    <a:ext uri="{FF2B5EF4-FFF2-40B4-BE49-F238E27FC236}">
                      <a16:creationId xmlns:a16="http://schemas.microsoft.com/office/drawing/2014/main" id="{5E11F7C7-6A48-4920-9CBE-5670DDEC4722}"/>
                    </a:ext>
                  </a:extLst>
                </p:cNvPr>
                <p:cNvSpPr/>
                <p:nvPr/>
              </p:nvSpPr>
              <p:spPr>
                <a:xfrm>
                  <a:off x="19571840" y="11679142"/>
                  <a:ext cx="155625" cy="815477"/>
                </a:xfrm>
                <a:custGeom>
                  <a:avLst/>
                  <a:gdLst>
                    <a:gd name="connsiteX0" fmla="*/ 0 w 155625"/>
                    <a:gd name="connsiteY0" fmla="*/ 0 h 815477"/>
                    <a:gd name="connsiteX1" fmla="*/ 155626 w 155625"/>
                    <a:gd name="connsiteY1" fmla="*/ 0 h 815477"/>
                    <a:gd name="connsiteX2" fmla="*/ 155626 w 155625"/>
                    <a:gd name="connsiteY2" fmla="*/ 815477 h 815477"/>
                    <a:gd name="connsiteX3" fmla="*/ 0 w 155625"/>
                    <a:gd name="connsiteY3" fmla="*/ 815477 h 815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815477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815477"/>
                      </a:lnTo>
                      <a:lnTo>
                        <a:pt x="0" y="81547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81" name="Freeform: Shape 950">
                  <a:extLst>
                    <a:ext uri="{FF2B5EF4-FFF2-40B4-BE49-F238E27FC236}">
                      <a16:creationId xmlns:a16="http://schemas.microsoft.com/office/drawing/2014/main" id="{ACFE290D-381E-4D79-8735-5ACD7D10B274}"/>
                    </a:ext>
                  </a:extLst>
                </p:cNvPr>
                <p:cNvSpPr/>
                <p:nvPr/>
              </p:nvSpPr>
              <p:spPr>
                <a:xfrm>
                  <a:off x="19325952" y="11308754"/>
                  <a:ext cx="155625" cy="582039"/>
                </a:xfrm>
                <a:custGeom>
                  <a:avLst/>
                  <a:gdLst>
                    <a:gd name="connsiteX0" fmla="*/ 0 w 155625"/>
                    <a:gd name="connsiteY0" fmla="*/ 0 h 582039"/>
                    <a:gd name="connsiteX1" fmla="*/ 155626 w 155625"/>
                    <a:gd name="connsiteY1" fmla="*/ 0 h 582039"/>
                    <a:gd name="connsiteX2" fmla="*/ 155626 w 155625"/>
                    <a:gd name="connsiteY2" fmla="*/ 582039 h 582039"/>
                    <a:gd name="connsiteX3" fmla="*/ 0 w 155625"/>
                    <a:gd name="connsiteY3" fmla="*/ 582039 h 582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82039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582039"/>
                      </a:lnTo>
                      <a:lnTo>
                        <a:pt x="0" y="5820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82" name="Freeform: Shape 951">
                  <a:extLst>
                    <a:ext uri="{FF2B5EF4-FFF2-40B4-BE49-F238E27FC236}">
                      <a16:creationId xmlns:a16="http://schemas.microsoft.com/office/drawing/2014/main" id="{BB15BEFD-EE70-41E0-AD3F-2AF1ABC5F554}"/>
                    </a:ext>
                  </a:extLst>
                </p:cNvPr>
                <p:cNvSpPr/>
                <p:nvPr/>
              </p:nvSpPr>
              <p:spPr>
                <a:xfrm>
                  <a:off x="19080064" y="11199816"/>
                  <a:ext cx="155625" cy="220988"/>
                </a:xfrm>
                <a:custGeom>
                  <a:avLst/>
                  <a:gdLst>
                    <a:gd name="connsiteX0" fmla="*/ 0 w 155625"/>
                    <a:gd name="connsiteY0" fmla="*/ 0 h 220988"/>
                    <a:gd name="connsiteX1" fmla="*/ 155625 w 155625"/>
                    <a:gd name="connsiteY1" fmla="*/ 0 h 220988"/>
                    <a:gd name="connsiteX2" fmla="*/ 155625 w 155625"/>
                    <a:gd name="connsiteY2" fmla="*/ 220988 h 220988"/>
                    <a:gd name="connsiteX3" fmla="*/ 0 w 155625"/>
                    <a:gd name="connsiteY3" fmla="*/ 220988 h 220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2098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20988"/>
                      </a:lnTo>
                      <a:lnTo>
                        <a:pt x="0" y="22098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83" name="Freeform: Shape 952">
                  <a:extLst>
                    <a:ext uri="{FF2B5EF4-FFF2-40B4-BE49-F238E27FC236}">
                      <a16:creationId xmlns:a16="http://schemas.microsoft.com/office/drawing/2014/main" id="{05C482C6-8EE1-4704-98E0-4FDFFF7731CD}"/>
                    </a:ext>
                  </a:extLst>
                </p:cNvPr>
                <p:cNvSpPr/>
                <p:nvPr/>
              </p:nvSpPr>
              <p:spPr>
                <a:xfrm>
                  <a:off x="18834176" y="11044191"/>
                  <a:ext cx="155625" cy="311250"/>
                </a:xfrm>
                <a:custGeom>
                  <a:avLst/>
                  <a:gdLst>
                    <a:gd name="connsiteX0" fmla="*/ 0 w 155625"/>
                    <a:gd name="connsiteY0" fmla="*/ 0 h 311250"/>
                    <a:gd name="connsiteX1" fmla="*/ 155625 w 155625"/>
                    <a:gd name="connsiteY1" fmla="*/ 0 h 311250"/>
                    <a:gd name="connsiteX2" fmla="*/ 155625 w 155625"/>
                    <a:gd name="connsiteY2" fmla="*/ 311251 h 311250"/>
                    <a:gd name="connsiteX3" fmla="*/ 0 w 155625"/>
                    <a:gd name="connsiteY3" fmla="*/ 311251 h 311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1125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11251"/>
                      </a:lnTo>
                      <a:lnTo>
                        <a:pt x="0" y="3112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84" name="Freeform: Shape 953">
                  <a:extLst>
                    <a:ext uri="{FF2B5EF4-FFF2-40B4-BE49-F238E27FC236}">
                      <a16:creationId xmlns:a16="http://schemas.microsoft.com/office/drawing/2014/main" id="{1BCF9054-032D-458F-9D07-973FC2B1A80A}"/>
                    </a:ext>
                  </a:extLst>
                </p:cNvPr>
                <p:cNvSpPr/>
                <p:nvPr/>
              </p:nvSpPr>
              <p:spPr>
                <a:xfrm>
                  <a:off x="18591400" y="11044191"/>
                  <a:ext cx="155625" cy="435751"/>
                </a:xfrm>
                <a:custGeom>
                  <a:avLst/>
                  <a:gdLst>
                    <a:gd name="connsiteX0" fmla="*/ 0 w 155625"/>
                    <a:gd name="connsiteY0" fmla="*/ 0 h 435751"/>
                    <a:gd name="connsiteX1" fmla="*/ 155626 w 155625"/>
                    <a:gd name="connsiteY1" fmla="*/ 0 h 435751"/>
                    <a:gd name="connsiteX2" fmla="*/ 155626 w 155625"/>
                    <a:gd name="connsiteY2" fmla="*/ 435751 h 435751"/>
                    <a:gd name="connsiteX3" fmla="*/ 0 w 155625"/>
                    <a:gd name="connsiteY3" fmla="*/ 435751 h 4357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35751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435751"/>
                      </a:lnTo>
                      <a:lnTo>
                        <a:pt x="0" y="4357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85" name="Freeform: Shape 954">
                  <a:extLst>
                    <a:ext uri="{FF2B5EF4-FFF2-40B4-BE49-F238E27FC236}">
                      <a16:creationId xmlns:a16="http://schemas.microsoft.com/office/drawing/2014/main" id="{AD3F567F-8B5F-4639-BABC-6BBA40D6EAEA}"/>
                    </a:ext>
                  </a:extLst>
                </p:cNvPr>
                <p:cNvSpPr/>
                <p:nvPr/>
              </p:nvSpPr>
              <p:spPr>
                <a:xfrm>
                  <a:off x="18345512" y="11585767"/>
                  <a:ext cx="155625" cy="277013"/>
                </a:xfrm>
                <a:custGeom>
                  <a:avLst/>
                  <a:gdLst>
                    <a:gd name="connsiteX0" fmla="*/ 0 w 155625"/>
                    <a:gd name="connsiteY0" fmla="*/ 0 h 277013"/>
                    <a:gd name="connsiteX1" fmla="*/ 155625 w 155625"/>
                    <a:gd name="connsiteY1" fmla="*/ 0 h 277013"/>
                    <a:gd name="connsiteX2" fmla="*/ 155625 w 155625"/>
                    <a:gd name="connsiteY2" fmla="*/ 277013 h 277013"/>
                    <a:gd name="connsiteX3" fmla="*/ 0 w 155625"/>
                    <a:gd name="connsiteY3" fmla="*/ 277013 h 277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770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77013"/>
                      </a:lnTo>
                      <a:lnTo>
                        <a:pt x="0" y="27701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86" name="Freeform: Shape 955">
                  <a:extLst>
                    <a:ext uri="{FF2B5EF4-FFF2-40B4-BE49-F238E27FC236}">
                      <a16:creationId xmlns:a16="http://schemas.microsoft.com/office/drawing/2014/main" id="{FF59A1A8-31C3-4A90-8F96-F3CF9A1118C5}"/>
                    </a:ext>
                  </a:extLst>
                </p:cNvPr>
                <p:cNvSpPr/>
                <p:nvPr/>
              </p:nvSpPr>
              <p:spPr>
                <a:xfrm>
                  <a:off x="18099624" y="11380341"/>
                  <a:ext cx="155625" cy="482438"/>
                </a:xfrm>
                <a:custGeom>
                  <a:avLst/>
                  <a:gdLst>
                    <a:gd name="connsiteX0" fmla="*/ 0 w 155625"/>
                    <a:gd name="connsiteY0" fmla="*/ 0 h 482438"/>
                    <a:gd name="connsiteX1" fmla="*/ 155626 w 155625"/>
                    <a:gd name="connsiteY1" fmla="*/ 0 h 482438"/>
                    <a:gd name="connsiteX2" fmla="*/ 155626 w 155625"/>
                    <a:gd name="connsiteY2" fmla="*/ 482439 h 482438"/>
                    <a:gd name="connsiteX3" fmla="*/ 0 w 155625"/>
                    <a:gd name="connsiteY3" fmla="*/ 482439 h 48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82438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482439"/>
                      </a:lnTo>
                      <a:lnTo>
                        <a:pt x="0" y="4824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87" name="Freeform: Shape 956">
                  <a:extLst>
                    <a:ext uri="{FF2B5EF4-FFF2-40B4-BE49-F238E27FC236}">
                      <a16:creationId xmlns:a16="http://schemas.microsoft.com/office/drawing/2014/main" id="{12E56929-2F20-4B68-8CE2-881DC0D4831A}"/>
                    </a:ext>
                  </a:extLst>
                </p:cNvPr>
                <p:cNvSpPr/>
                <p:nvPr/>
              </p:nvSpPr>
              <p:spPr>
                <a:xfrm>
                  <a:off x="17856848" y="11476829"/>
                  <a:ext cx="155625" cy="143175"/>
                </a:xfrm>
                <a:custGeom>
                  <a:avLst/>
                  <a:gdLst>
                    <a:gd name="connsiteX0" fmla="*/ 0 w 155625"/>
                    <a:gd name="connsiteY0" fmla="*/ 0 h 143175"/>
                    <a:gd name="connsiteX1" fmla="*/ 155625 w 155625"/>
                    <a:gd name="connsiteY1" fmla="*/ 0 h 143175"/>
                    <a:gd name="connsiteX2" fmla="*/ 155625 w 155625"/>
                    <a:gd name="connsiteY2" fmla="*/ 143176 h 143175"/>
                    <a:gd name="connsiteX3" fmla="*/ 0 w 155625"/>
                    <a:gd name="connsiteY3" fmla="*/ 143176 h 14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43175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143176"/>
                      </a:lnTo>
                      <a:lnTo>
                        <a:pt x="0" y="1431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88" name="Freeform: Shape 957">
                  <a:extLst>
                    <a:ext uri="{FF2B5EF4-FFF2-40B4-BE49-F238E27FC236}">
                      <a16:creationId xmlns:a16="http://schemas.microsoft.com/office/drawing/2014/main" id="{D657EC93-7386-4F0D-B5BC-653D4EC3E395}"/>
                    </a:ext>
                  </a:extLst>
                </p:cNvPr>
                <p:cNvSpPr/>
                <p:nvPr/>
              </p:nvSpPr>
              <p:spPr>
                <a:xfrm>
                  <a:off x="17610960" y="11221603"/>
                  <a:ext cx="155625" cy="199200"/>
                </a:xfrm>
                <a:custGeom>
                  <a:avLst/>
                  <a:gdLst>
                    <a:gd name="connsiteX0" fmla="*/ 0 w 155625"/>
                    <a:gd name="connsiteY0" fmla="*/ 0 h 199200"/>
                    <a:gd name="connsiteX1" fmla="*/ 155626 w 155625"/>
                    <a:gd name="connsiteY1" fmla="*/ 0 h 199200"/>
                    <a:gd name="connsiteX2" fmla="*/ 155626 w 155625"/>
                    <a:gd name="connsiteY2" fmla="*/ 199200 h 199200"/>
                    <a:gd name="connsiteX3" fmla="*/ 0 w 155625"/>
                    <a:gd name="connsiteY3" fmla="*/ 199200 h 199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99200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199200"/>
                      </a:lnTo>
                      <a:lnTo>
                        <a:pt x="0" y="19920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89" name="Freeform: Shape 958">
                  <a:extLst>
                    <a:ext uri="{FF2B5EF4-FFF2-40B4-BE49-F238E27FC236}">
                      <a16:creationId xmlns:a16="http://schemas.microsoft.com/office/drawing/2014/main" id="{925B6750-89D3-471C-A393-07B1A8D02170}"/>
                    </a:ext>
                  </a:extLst>
                </p:cNvPr>
                <p:cNvSpPr/>
                <p:nvPr/>
              </p:nvSpPr>
              <p:spPr>
                <a:xfrm>
                  <a:off x="17365072" y="11022403"/>
                  <a:ext cx="155625" cy="395288"/>
                </a:xfrm>
                <a:custGeom>
                  <a:avLst/>
                  <a:gdLst>
                    <a:gd name="connsiteX0" fmla="*/ 0 w 155625"/>
                    <a:gd name="connsiteY0" fmla="*/ 0 h 395288"/>
                    <a:gd name="connsiteX1" fmla="*/ 155625 w 155625"/>
                    <a:gd name="connsiteY1" fmla="*/ 0 h 395288"/>
                    <a:gd name="connsiteX2" fmla="*/ 155625 w 155625"/>
                    <a:gd name="connsiteY2" fmla="*/ 395288 h 395288"/>
                    <a:gd name="connsiteX3" fmla="*/ 0 w 155625"/>
                    <a:gd name="connsiteY3" fmla="*/ 395288 h 395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9528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95288"/>
                      </a:lnTo>
                      <a:lnTo>
                        <a:pt x="0" y="39528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90" name="Freeform: Shape 959">
                  <a:extLst>
                    <a:ext uri="{FF2B5EF4-FFF2-40B4-BE49-F238E27FC236}">
                      <a16:creationId xmlns:a16="http://schemas.microsoft.com/office/drawing/2014/main" id="{847CCBF1-791A-4322-8D68-7795A8227CAB}"/>
                    </a:ext>
                  </a:extLst>
                </p:cNvPr>
                <p:cNvSpPr/>
                <p:nvPr/>
              </p:nvSpPr>
              <p:spPr>
                <a:xfrm>
                  <a:off x="17119184" y="10804527"/>
                  <a:ext cx="155625" cy="367275"/>
                </a:xfrm>
                <a:custGeom>
                  <a:avLst/>
                  <a:gdLst>
                    <a:gd name="connsiteX0" fmla="*/ 0 w 155625"/>
                    <a:gd name="connsiteY0" fmla="*/ 0 h 367275"/>
                    <a:gd name="connsiteX1" fmla="*/ 155626 w 155625"/>
                    <a:gd name="connsiteY1" fmla="*/ 0 h 367275"/>
                    <a:gd name="connsiteX2" fmla="*/ 155626 w 155625"/>
                    <a:gd name="connsiteY2" fmla="*/ 367276 h 367275"/>
                    <a:gd name="connsiteX3" fmla="*/ 0 w 155625"/>
                    <a:gd name="connsiteY3" fmla="*/ 367276 h 367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67275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367276"/>
                      </a:lnTo>
                      <a:lnTo>
                        <a:pt x="0" y="3672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91" name="Freeform: Shape 960">
                  <a:extLst>
                    <a:ext uri="{FF2B5EF4-FFF2-40B4-BE49-F238E27FC236}">
                      <a16:creationId xmlns:a16="http://schemas.microsoft.com/office/drawing/2014/main" id="{CB6D97DA-925C-4A67-B47F-7781E32277CD}"/>
                    </a:ext>
                  </a:extLst>
                </p:cNvPr>
                <p:cNvSpPr/>
                <p:nvPr/>
              </p:nvSpPr>
              <p:spPr>
                <a:xfrm>
                  <a:off x="16876408" y="10953928"/>
                  <a:ext cx="155625" cy="426413"/>
                </a:xfrm>
                <a:custGeom>
                  <a:avLst/>
                  <a:gdLst>
                    <a:gd name="connsiteX0" fmla="*/ 0 w 155625"/>
                    <a:gd name="connsiteY0" fmla="*/ 0 h 426413"/>
                    <a:gd name="connsiteX1" fmla="*/ 155625 w 155625"/>
                    <a:gd name="connsiteY1" fmla="*/ 0 h 426413"/>
                    <a:gd name="connsiteX2" fmla="*/ 155625 w 155625"/>
                    <a:gd name="connsiteY2" fmla="*/ 426414 h 426413"/>
                    <a:gd name="connsiteX3" fmla="*/ 0 w 155625"/>
                    <a:gd name="connsiteY3" fmla="*/ 426414 h 42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264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26414"/>
                      </a:lnTo>
                      <a:lnTo>
                        <a:pt x="0" y="42641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92" name="Freeform: Shape 961">
                  <a:extLst>
                    <a:ext uri="{FF2B5EF4-FFF2-40B4-BE49-F238E27FC236}">
                      <a16:creationId xmlns:a16="http://schemas.microsoft.com/office/drawing/2014/main" id="{6C8AD863-99CD-4810-AF04-02DB0A14D28F}"/>
                    </a:ext>
                  </a:extLst>
                </p:cNvPr>
                <p:cNvSpPr/>
                <p:nvPr/>
              </p:nvSpPr>
              <p:spPr>
                <a:xfrm>
                  <a:off x="16630520" y="10645789"/>
                  <a:ext cx="155625" cy="529126"/>
                </a:xfrm>
                <a:custGeom>
                  <a:avLst/>
                  <a:gdLst>
                    <a:gd name="connsiteX0" fmla="*/ 0 w 155625"/>
                    <a:gd name="connsiteY0" fmla="*/ 0 h 529126"/>
                    <a:gd name="connsiteX1" fmla="*/ 155626 w 155625"/>
                    <a:gd name="connsiteY1" fmla="*/ 0 h 529126"/>
                    <a:gd name="connsiteX2" fmla="*/ 155626 w 155625"/>
                    <a:gd name="connsiteY2" fmla="*/ 529126 h 529126"/>
                    <a:gd name="connsiteX3" fmla="*/ 0 w 155625"/>
                    <a:gd name="connsiteY3" fmla="*/ 529126 h 529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29126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529126"/>
                      </a:lnTo>
                      <a:lnTo>
                        <a:pt x="0" y="52912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93" name="Freeform: Shape 962">
                  <a:extLst>
                    <a:ext uri="{FF2B5EF4-FFF2-40B4-BE49-F238E27FC236}">
                      <a16:creationId xmlns:a16="http://schemas.microsoft.com/office/drawing/2014/main" id="{DC540323-8DE5-4AD1-8D82-B9B2CE29D186}"/>
                    </a:ext>
                  </a:extLst>
                </p:cNvPr>
                <p:cNvSpPr/>
                <p:nvPr/>
              </p:nvSpPr>
              <p:spPr>
                <a:xfrm>
                  <a:off x="16384632" y="10863665"/>
                  <a:ext cx="155625" cy="438863"/>
                </a:xfrm>
                <a:custGeom>
                  <a:avLst/>
                  <a:gdLst>
                    <a:gd name="connsiteX0" fmla="*/ 0 w 155625"/>
                    <a:gd name="connsiteY0" fmla="*/ 0 h 438863"/>
                    <a:gd name="connsiteX1" fmla="*/ 155625 w 155625"/>
                    <a:gd name="connsiteY1" fmla="*/ 0 h 438863"/>
                    <a:gd name="connsiteX2" fmla="*/ 155625 w 155625"/>
                    <a:gd name="connsiteY2" fmla="*/ 438864 h 438863"/>
                    <a:gd name="connsiteX3" fmla="*/ 0 w 155625"/>
                    <a:gd name="connsiteY3" fmla="*/ 438864 h 438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3886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38864"/>
                      </a:lnTo>
                      <a:lnTo>
                        <a:pt x="0" y="43886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94" name="Freeform: Shape 963">
                  <a:extLst>
                    <a:ext uri="{FF2B5EF4-FFF2-40B4-BE49-F238E27FC236}">
                      <a16:creationId xmlns:a16="http://schemas.microsoft.com/office/drawing/2014/main" id="{9EB2755C-E9D4-42C5-9A05-03F5FE3285A3}"/>
                    </a:ext>
                  </a:extLst>
                </p:cNvPr>
                <p:cNvSpPr/>
                <p:nvPr/>
              </p:nvSpPr>
              <p:spPr>
                <a:xfrm>
                  <a:off x="16141856" y="11380341"/>
                  <a:ext cx="155625" cy="242775"/>
                </a:xfrm>
                <a:custGeom>
                  <a:avLst/>
                  <a:gdLst>
                    <a:gd name="connsiteX0" fmla="*/ 0 w 155625"/>
                    <a:gd name="connsiteY0" fmla="*/ 0 h 242775"/>
                    <a:gd name="connsiteX1" fmla="*/ 155625 w 155625"/>
                    <a:gd name="connsiteY1" fmla="*/ 0 h 242775"/>
                    <a:gd name="connsiteX2" fmla="*/ 155625 w 155625"/>
                    <a:gd name="connsiteY2" fmla="*/ 242776 h 242775"/>
                    <a:gd name="connsiteX3" fmla="*/ 0 w 155625"/>
                    <a:gd name="connsiteY3" fmla="*/ 242776 h 242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42775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42776"/>
                      </a:lnTo>
                      <a:lnTo>
                        <a:pt x="0" y="2427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95" name="Freeform: Shape 964">
                  <a:extLst>
                    <a:ext uri="{FF2B5EF4-FFF2-40B4-BE49-F238E27FC236}">
                      <a16:creationId xmlns:a16="http://schemas.microsoft.com/office/drawing/2014/main" id="{EE606DC9-1717-475B-99F7-84A22F37215F}"/>
                    </a:ext>
                  </a:extLst>
                </p:cNvPr>
                <p:cNvSpPr/>
                <p:nvPr/>
              </p:nvSpPr>
              <p:spPr>
                <a:xfrm>
                  <a:off x="15895968" y="11125116"/>
                  <a:ext cx="155625" cy="354825"/>
                </a:xfrm>
                <a:custGeom>
                  <a:avLst/>
                  <a:gdLst>
                    <a:gd name="connsiteX0" fmla="*/ 0 w 155625"/>
                    <a:gd name="connsiteY0" fmla="*/ 0 h 354825"/>
                    <a:gd name="connsiteX1" fmla="*/ 155625 w 155625"/>
                    <a:gd name="connsiteY1" fmla="*/ 0 h 354825"/>
                    <a:gd name="connsiteX2" fmla="*/ 155625 w 155625"/>
                    <a:gd name="connsiteY2" fmla="*/ 354826 h 354825"/>
                    <a:gd name="connsiteX3" fmla="*/ 0 w 155625"/>
                    <a:gd name="connsiteY3" fmla="*/ 354826 h 354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54825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54826"/>
                      </a:lnTo>
                      <a:lnTo>
                        <a:pt x="0" y="35482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96" name="Freeform: Shape 965">
                  <a:extLst>
                    <a:ext uri="{FF2B5EF4-FFF2-40B4-BE49-F238E27FC236}">
                      <a16:creationId xmlns:a16="http://schemas.microsoft.com/office/drawing/2014/main" id="{D9CD1F1F-17E6-4086-AE62-377675210535}"/>
                    </a:ext>
                  </a:extLst>
                </p:cNvPr>
                <p:cNvSpPr/>
                <p:nvPr/>
              </p:nvSpPr>
              <p:spPr>
                <a:xfrm>
                  <a:off x="15650080" y="11243391"/>
                  <a:ext cx="155625" cy="619389"/>
                </a:xfrm>
                <a:custGeom>
                  <a:avLst/>
                  <a:gdLst>
                    <a:gd name="connsiteX0" fmla="*/ 0 w 155625"/>
                    <a:gd name="connsiteY0" fmla="*/ 0 h 619389"/>
                    <a:gd name="connsiteX1" fmla="*/ 155626 w 155625"/>
                    <a:gd name="connsiteY1" fmla="*/ 0 h 619389"/>
                    <a:gd name="connsiteX2" fmla="*/ 155626 w 155625"/>
                    <a:gd name="connsiteY2" fmla="*/ 619389 h 619389"/>
                    <a:gd name="connsiteX3" fmla="*/ 0 w 155625"/>
                    <a:gd name="connsiteY3" fmla="*/ 619389 h 61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619389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619389"/>
                      </a:lnTo>
                      <a:lnTo>
                        <a:pt x="0" y="6193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97" name="Freeform: Shape 966">
                  <a:extLst>
                    <a:ext uri="{FF2B5EF4-FFF2-40B4-BE49-F238E27FC236}">
                      <a16:creationId xmlns:a16="http://schemas.microsoft.com/office/drawing/2014/main" id="{F195C21C-B3DE-439B-8B28-ED1DCCEED9A8}"/>
                    </a:ext>
                  </a:extLst>
                </p:cNvPr>
                <p:cNvSpPr/>
                <p:nvPr/>
              </p:nvSpPr>
              <p:spPr>
                <a:xfrm>
                  <a:off x="15404192" y="11529742"/>
                  <a:ext cx="155625" cy="943090"/>
                </a:xfrm>
                <a:custGeom>
                  <a:avLst/>
                  <a:gdLst>
                    <a:gd name="connsiteX0" fmla="*/ 0 w 155625"/>
                    <a:gd name="connsiteY0" fmla="*/ 0 h 943090"/>
                    <a:gd name="connsiteX1" fmla="*/ 155625 w 155625"/>
                    <a:gd name="connsiteY1" fmla="*/ 0 h 943090"/>
                    <a:gd name="connsiteX2" fmla="*/ 155625 w 155625"/>
                    <a:gd name="connsiteY2" fmla="*/ 943090 h 943090"/>
                    <a:gd name="connsiteX3" fmla="*/ 0 w 155625"/>
                    <a:gd name="connsiteY3" fmla="*/ 943090 h 943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94309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943090"/>
                      </a:lnTo>
                      <a:lnTo>
                        <a:pt x="0" y="94309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98" name="Freeform: Shape 967">
                  <a:extLst>
                    <a:ext uri="{FF2B5EF4-FFF2-40B4-BE49-F238E27FC236}">
                      <a16:creationId xmlns:a16="http://schemas.microsoft.com/office/drawing/2014/main" id="{065483C6-1354-4E42-9304-3AE43B98837F}"/>
                    </a:ext>
                  </a:extLst>
                </p:cNvPr>
                <p:cNvSpPr/>
                <p:nvPr/>
              </p:nvSpPr>
              <p:spPr>
                <a:xfrm>
                  <a:off x="15161416" y="12385682"/>
                  <a:ext cx="155625" cy="1322816"/>
                </a:xfrm>
                <a:custGeom>
                  <a:avLst/>
                  <a:gdLst>
                    <a:gd name="connsiteX0" fmla="*/ 0 w 155625"/>
                    <a:gd name="connsiteY0" fmla="*/ 0 h 1322816"/>
                    <a:gd name="connsiteX1" fmla="*/ 155625 w 155625"/>
                    <a:gd name="connsiteY1" fmla="*/ 0 h 1322816"/>
                    <a:gd name="connsiteX2" fmla="*/ 155625 w 155625"/>
                    <a:gd name="connsiteY2" fmla="*/ 1322816 h 1322816"/>
                    <a:gd name="connsiteX3" fmla="*/ 0 w 155625"/>
                    <a:gd name="connsiteY3" fmla="*/ 1322816 h 1322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32281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1322816"/>
                      </a:lnTo>
                      <a:lnTo>
                        <a:pt x="0" y="132281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99" name="Freeform: Shape 968">
                  <a:extLst>
                    <a:ext uri="{FF2B5EF4-FFF2-40B4-BE49-F238E27FC236}">
                      <a16:creationId xmlns:a16="http://schemas.microsoft.com/office/drawing/2014/main" id="{E26DA384-CFE1-45F7-8C3D-13460CAA6A32}"/>
                    </a:ext>
                  </a:extLst>
                </p:cNvPr>
                <p:cNvSpPr/>
                <p:nvPr/>
              </p:nvSpPr>
              <p:spPr>
                <a:xfrm>
                  <a:off x="14915528" y="13375459"/>
                  <a:ext cx="155625" cy="529126"/>
                </a:xfrm>
                <a:custGeom>
                  <a:avLst/>
                  <a:gdLst>
                    <a:gd name="connsiteX0" fmla="*/ 0 w 155625"/>
                    <a:gd name="connsiteY0" fmla="*/ 0 h 529126"/>
                    <a:gd name="connsiteX1" fmla="*/ 155625 w 155625"/>
                    <a:gd name="connsiteY1" fmla="*/ 0 h 529126"/>
                    <a:gd name="connsiteX2" fmla="*/ 155625 w 155625"/>
                    <a:gd name="connsiteY2" fmla="*/ 529127 h 529126"/>
                    <a:gd name="connsiteX3" fmla="*/ 0 w 155625"/>
                    <a:gd name="connsiteY3" fmla="*/ 529127 h 529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2912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29127"/>
                      </a:lnTo>
                      <a:lnTo>
                        <a:pt x="0" y="52912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00" name="Freeform: Shape 969">
                  <a:extLst>
                    <a:ext uri="{FF2B5EF4-FFF2-40B4-BE49-F238E27FC236}">
                      <a16:creationId xmlns:a16="http://schemas.microsoft.com/office/drawing/2014/main" id="{9CD75095-4963-4C3B-A44B-11BE759DEF82}"/>
                    </a:ext>
                  </a:extLst>
                </p:cNvPr>
                <p:cNvSpPr/>
                <p:nvPr/>
              </p:nvSpPr>
              <p:spPr>
                <a:xfrm>
                  <a:off x="14669640" y="13029971"/>
                  <a:ext cx="155625" cy="619389"/>
                </a:xfrm>
                <a:custGeom>
                  <a:avLst/>
                  <a:gdLst>
                    <a:gd name="connsiteX0" fmla="*/ 0 w 155625"/>
                    <a:gd name="connsiteY0" fmla="*/ 0 h 619389"/>
                    <a:gd name="connsiteX1" fmla="*/ 155626 w 155625"/>
                    <a:gd name="connsiteY1" fmla="*/ 0 h 619389"/>
                    <a:gd name="connsiteX2" fmla="*/ 155626 w 155625"/>
                    <a:gd name="connsiteY2" fmla="*/ 619389 h 619389"/>
                    <a:gd name="connsiteX3" fmla="*/ 0 w 155625"/>
                    <a:gd name="connsiteY3" fmla="*/ 619389 h 61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619389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619389"/>
                      </a:lnTo>
                      <a:lnTo>
                        <a:pt x="0" y="6193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01" name="Freeform: Shape 970">
                  <a:extLst>
                    <a:ext uri="{FF2B5EF4-FFF2-40B4-BE49-F238E27FC236}">
                      <a16:creationId xmlns:a16="http://schemas.microsoft.com/office/drawing/2014/main" id="{7AFE6FF7-3E50-4923-9610-AD62CB365789}"/>
                    </a:ext>
                  </a:extLst>
                </p:cNvPr>
                <p:cNvSpPr/>
                <p:nvPr/>
              </p:nvSpPr>
              <p:spPr>
                <a:xfrm>
                  <a:off x="14423752" y="12622232"/>
                  <a:ext cx="155625" cy="569589"/>
                </a:xfrm>
                <a:custGeom>
                  <a:avLst/>
                  <a:gdLst>
                    <a:gd name="connsiteX0" fmla="*/ 0 w 155625"/>
                    <a:gd name="connsiteY0" fmla="*/ 0 h 569589"/>
                    <a:gd name="connsiteX1" fmla="*/ 155625 w 155625"/>
                    <a:gd name="connsiteY1" fmla="*/ 0 h 569589"/>
                    <a:gd name="connsiteX2" fmla="*/ 155625 w 155625"/>
                    <a:gd name="connsiteY2" fmla="*/ 569589 h 569589"/>
                    <a:gd name="connsiteX3" fmla="*/ 0 w 155625"/>
                    <a:gd name="connsiteY3" fmla="*/ 569589 h 569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69589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69589"/>
                      </a:lnTo>
                      <a:lnTo>
                        <a:pt x="0" y="5695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02" name="Freeform: Shape 971">
                  <a:extLst>
                    <a:ext uri="{FF2B5EF4-FFF2-40B4-BE49-F238E27FC236}">
                      <a16:creationId xmlns:a16="http://schemas.microsoft.com/office/drawing/2014/main" id="{F52930E6-C04D-46C8-A504-CCA1E3342DD6}"/>
                    </a:ext>
                  </a:extLst>
                </p:cNvPr>
                <p:cNvSpPr/>
                <p:nvPr/>
              </p:nvSpPr>
              <p:spPr>
                <a:xfrm>
                  <a:off x="14180976" y="12718720"/>
                  <a:ext cx="155625" cy="619389"/>
                </a:xfrm>
                <a:custGeom>
                  <a:avLst/>
                  <a:gdLst>
                    <a:gd name="connsiteX0" fmla="*/ 0 w 155625"/>
                    <a:gd name="connsiteY0" fmla="*/ 0 h 619389"/>
                    <a:gd name="connsiteX1" fmla="*/ 155625 w 155625"/>
                    <a:gd name="connsiteY1" fmla="*/ 0 h 619389"/>
                    <a:gd name="connsiteX2" fmla="*/ 155625 w 155625"/>
                    <a:gd name="connsiteY2" fmla="*/ 619389 h 619389"/>
                    <a:gd name="connsiteX3" fmla="*/ 0 w 155625"/>
                    <a:gd name="connsiteY3" fmla="*/ 619389 h 61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619389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619389"/>
                      </a:lnTo>
                      <a:lnTo>
                        <a:pt x="0" y="6193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03" name="Freeform: Shape 972">
                  <a:extLst>
                    <a:ext uri="{FF2B5EF4-FFF2-40B4-BE49-F238E27FC236}">
                      <a16:creationId xmlns:a16="http://schemas.microsoft.com/office/drawing/2014/main" id="{C85D35D3-8A53-4309-9A47-49489DBDD3C6}"/>
                    </a:ext>
                  </a:extLst>
                </p:cNvPr>
                <p:cNvSpPr/>
                <p:nvPr/>
              </p:nvSpPr>
              <p:spPr>
                <a:xfrm>
                  <a:off x="13935088" y="12276744"/>
                  <a:ext cx="155625" cy="270788"/>
                </a:xfrm>
                <a:custGeom>
                  <a:avLst/>
                  <a:gdLst>
                    <a:gd name="connsiteX0" fmla="*/ 0 w 155625"/>
                    <a:gd name="connsiteY0" fmla="*/ 0 h 270788"/>
                    <a:gd name="connsiteX1" fmla="*/ 155625 w 155625"/>
                    <a:gd name="connsiteY1" fmla="*/ 0 h 270788"/>
                    <a:gd name="connsiteX2" fmla="*/ 155625 w 155625"/>
                    <a:gd name="connsiteY2" fmla="*/ 270788 h 270788"/>
                    <a:gd name="connsiteX3" fmla="*/ 0 w 155625"/>
                    <a:gd name="connsiteY3" fmla="*/ 270788 h 270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7078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70788"/>
                      </a:lnTo>
                      <a:lnTo>
                        <a:pt x="0" y="27078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04" name="Freeform: Shape 973">
                  <a:extLst>
                    <a:ext uri="{FF2B5EF4-FFF2-40B4-BE49-F238E27FC236}">
                      <a16:creationId xmlns:a16="http://schemas.microsoft.com/office/drawing/2014/main" id="{467B26BE-77A8-4CAD-BA15-1CE67E5E39A1}"/>
                    </a:ext>
                  </a:extLst>
                </p:cNvPr>
                <p:cNvSpPr/>
                <p:nvPr/>
              </p:nvSpPr>
              <p:spPr>
                <a:xfrm>
                  <a:off x="13689200" y="12385682"/>
                  <a:ext cx="155625" cy="582039"/>
                </a:xfrm>
                <a:custGeom>
                  <a:avLst/>
                  <a:gdLst>
                    <a:gd name="connsiteX0" fmla="*/ 0 w 155625"/>
                    <a:gd name="connsiteY0" fmla="*/ 0 h 582039"/>
                    <a:gd name="connsiteX1" fmla="*/ 155625 w 155625"/>
                    <a:gd name="connsiteY1" fmla="*/ 0 h 582039"/>
                    <a:gd name="connsiteX2" fmla="*/ 155625 w 155625"/>
                    <a:gd name="connsiteY2" fmla="*/ 582039 h 582039"/>
                    <a:gd name="connsiteX3" fmla="*/ 0 w 155625"/>
                    <a:gd name="connsiteY3" fmla="*/ 582039 h 582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82039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82039"/>
                      </a:lnTo>
                      <a:lnTo>
                        <a:pt x="0" y="5820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05" name="Freeform: Shape 974">
                  <a:extLst>
                    <a:ext uri="{FF2B5EF4-FFF2-40B4-BE49-F238E27FC236}">
                      <a16:creationId xmlns:a16="http://schemas.microsoft.com/office/drawing/2014/main" id="{3353D538-6475-46FB-91C5-C33C67F24F78}"/>
                    </a:ext>
                  </a:extLst>
                </p:cNvPr>
                <p:cNvSpPr/>
                <p:nvPr/>
              </p:nvSpPr>
              <p:spPr>
                <a:xfrm>
                  <a:off x="13446424" y="12989508"/>
                  <a:ext cx="155625" cy="258338"/>
                </a:xfrm>
                <a:custGeom>
                  <a:avLst/>
                  <a:gdLst>
                    <a:gd name="connsiteX0" fmla="*/ 0 w 155625"/>
                    <a:gd name="connsiteY0" fmla="*/ 0 h 258338"/>
                    <a:gd name="connsiteX1" fmla="*/ 155626 w 155625"/>
                    <a:gd name="connsiteY1" fmla="*/ 0 h 258338"/>
                    <a:gd name="connsiteX2" fmla="*/ 155626 w 155625"/>
                    <a:gd name="connsiteY2" fmla="*/ 258338 h 258338"/>
                    <a:gd name="connsiteX3" fmla="*/ 0 w 155625"/>
                    <a:gd name="connsiteY3" fmla="*/ 258338 h 258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58338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258338"/>
                      </a:lnTo>
                      <a:lnTo>
                        <a:pt x="0" y="25833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06" name="Freeform: Shape 975">
                  <a:extLst>
                    <a:ext uri="{FF2B5EF4-FFF2-40B4-BE49-F238E27FC236}">
                      <a16:creationId xmlns:a16="http://schemas.microsoft.com/office/drawing/2014/main" id="{BEC1B7F4-1AED-4BA4-8B5C-0E4114BB95CA}"/>
                    </a:ext>
                  </a:extLst>
                </p:cNvPr>
                <p:cNvSpPr/>
                <p:nvPr/>
              </p:nvSpPr>
              <p:spPr>
                <a:xfrm>
                  <a:off x="13200536" y="13126459"/>
                  <a:ext cx="155625" cy="494888"/>
                </a:xfrm>
                <a:custGeom>
                  <a:avLst/>
                  <a:gdLst>
                    <a:gd name="connsiteX0" fmla="*/ 0 w 155625"/>
                    <a:gd name="connsiteY0" fmla="*/ 0 h 494888"/>
                    <a:gd name="connsiteX1" fmla="*/ 155625 w 155625"/>
                    <a:gd name="connsiteY1" fmla="*/ 0 h 494888"/>
                    <a:gd name="connsiteX2" fmla="*/ 155625 w 155625"/>
                    <a:gd name="connsiteY2" fmla="*/ 494889 h 494888"/>
                    <a:gd name="connsiteX3" fmla="*/ 0 w 155625"/>
                    <a:gd name="connsiteY3" fmla="*/ 494889 h 494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9488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94889"/>
                      </a:lnTo>
                      <a:lnTo>
                        <a:pt x="0" y="4948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07" name="Freeform: Shape 976">
                  <a:extLst>
                    <a:ext uri="{FF2B5EF4-FFF2-40B4-BE49-F238E27FC236}">
                      <a16:creationId xmlns:a16="http://schemas.microsoft.com/office/drawing/2014/main" id="{B90BC5BA-9544-4953-B08B-B79F8F7382FF}"/>
                    </a:ext>
                  </a:extLst>
                </p:cNvPr>
                <p:cNvSpPr/>
                <p:nvPr/>
              </p:nvSpPr>
              <p:spPr>
                <a:xfrm>
                  <a:off x="12954648" y="13282084"/>
                  <a:ext cx="155625" cy="734551"/>
                </a:xfrm>
                <a:custGeom>
                  <a:avLst/>
                  <a:gdLst>
                    <a:gd name="connsiteX0" fmla="*/ 0 w 155625"/>
                    <a:gd name="connsiteY0" fmla="*/ 0 h 734551"/>
                    <a:gd name="connsiteX1" fmla="*/ 155625 w 155625"/>
                    <a:gd name="connsiteY1" fmla="*/ 0 h 734551"/>
                    <a:gd name="connsiteX2" fmla="*/ 155625 w 155625"/>
                    <a:gd name="connsiteY2" fmla="*/ 734552 h 734551"/>
                    <a:gd name="connsiteX3" fmla="*/ 0 w 155625"/>
                    <a:gd name="connsiteY3" fmla="*/ 734552 h 734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734551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734552"/>
                      </a:lnTo>
                      <a:lnTo>
                        <a:pt x="0" y="73455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08" name="Freeform: Shape 977">
                  <a:extLst>
                    <a:ext uri="{FF2B5EF4-FFF2-40B4-BE49-F238E27FC236}">
                      <a16:creationId xmlns:a16="http://schemas.microsoft.com/office/drawing/2014/main" id="{75E9E607-EA57-4161-BAE0-8AE095116293}"/>
                    </a:ext>
                  </a:extLst>
                </p:cNvPr>
                <p:cNvSpPr/>
                <p:nvPr/>
              </p:nvSpPr>
              <p:spPr>
                <a:xfrm>
                  <a:off x="12708760" y="13851673"/>
                  <a:ext cx="155625" cy="476213"/>
                </a:xfrm>
                <a:custGeom>
                  <a:avLst/>
                  <a:gdLst>
                    <a:gd name="connsiteX0" fmla="*/ 0 w 155625"/>
                    <a:gd name="connsiteY0" fmla="*/ 0 h 476213"/>
                    <a:gd name="connsiteX1" fmla="*/ 155625 w 155625"/>
                    <a:gd name="connsiteY1" fmla="*/ 0 h 476213"/>
                    <a:gd name="connsiteX2" fmla="*/ 155625 w 155625"/>
                    <a:gd name="connsiteY2" fmla="*/ 476213 h 476213"/>
                    <a:gd name="connsiteX3" fmla="*/ 0 w 155625"/>
                    <a:gd name="connsiteY3" fmla="*/ 476213 h 476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762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76213"/>
                      </a:lnTo>
                      <a:lnTo>
                        <a:pt x="0" y="47621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09" name="Freeform: Shape 978">
                  <a:extLst>
                    <a:ext uri="{FF2B5EF4-FFF2-40B4-BE49-F238E27FC236}">
                      <a16:creationId xmlns:a16="http://schemas.microsoft.com/office/drawing/2014/main" id="{328CCB9F-BABF-458A-BABA-64A19C41C26D}"/>
                    </a:ext>
                  </a:extLst>
                </p:cNvPr>
                <p:cNvSpPr/>
                <p:nvPr/>
              </p:nvSpPr>
              <p:spPr>
                <a:xfrm>
                  <a:off x="12465984" y="14150474"/>
                  <a:ext cx="155625" cy="177412"/>
                </a:xfrm>
                <a:custGeom>
                  <a:avLst/>
                  <a:gdLst>
                    <a:gd name="connsiteX0" fmla="*/ 0 w 155625"/>
                    <a:gd name="connsiteY0" fmla="*/ 0 h 177412"/>
                    <a:gd name="connsiteX1" fmla="*/ 155626 w 155625"/>
                    <a:gd name="connsiteY1" fmla="*/ 0 h 177412"/>
                    <a:gd name="connsiteX2" fmla="*/ 155626 w 155625"/>
                    <a:gd name="connsiteY2" fmla="*/ 177413 h 177412"/>
                    <a:gd name="connsiteX3" fmla="*/ 0 w 155625"/>
                    <a:gd name="connsiteY3" fmla="*/ 177413 h 177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77412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177413"/>
                      </a:lnTo>
                      <a:lnTo>
                        <a:pt x="0" y="17741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10" name="Freeform: Shape 979">
                  <a:extLst>
                    <a:ext uri="{FF2B5EF4-FFF2-40B4-BE49-F238E27FC236}">
                      <a16:creationId xmlns:a16="http://schemas.microsoft.com/office/drawing/2014/main" id="{B7EE1D18-DD91-43E4-919F-E39AB5930939}"/>
                    </a:ext>
                  </a:extLst>
                </p:cNvPr>
                <p:cNvSpPr/>
                <p:nvPr/>
              </p:nvSpPr>
              <p:spPr>
                <a:xfrm>
                  <a:off x="12220096" y="13621347"/>
                  <a:ext cx="155625" cy="1058252"/>
                </a:xfrm>
                <a:custGeom>
                  <a:avLst/>
                  <a:gdLst>
                    <a:gd name="connsiteX0" fmla="*/ 0 w 155625"/>
                    <a:gd name="connsiteY0" fmla="*/ 0 h 1058252"/>
                    <a:gd name="connsiteX1" fmla="*/ 155625 w 155625"/>
                    <a:gd name="connsiteY1" fmla="*/ 0 h 1058252"/>
                    <a:gd name="connsiteX2" fmla="*/ 155625 w 155625"/>
                    <a:gd name="connsiteY2" fmla="*/ 1058253 h 1058252"/>
                    <a:gd name="connsiteX3" fmla="*/ 0 w 155625"/>
                    <a:gd name="connsiteY3" fmla="*/ 1058253 h 1058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058252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1058253"/>
                      </a:lnTo>
                      <a:lnTo>
                        <a:pt x="0" y="105825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11" name="Freeform: Shape 980">
                  <a:extLst>
                    <a:ext uri="{FF2B5EF4-FFF2-40B4-BE49-F238E27FC236}">
                      <a16:creationId xmlns:a16="http://schemas.microsoft.com/office/drawing/2014/main" id="{00A4EBC0-2B01-4D34-AC0E-8C9D1AC79F2F}"/>
                    </a:ext>
                  </a:extLst>
                </p:cNvPr>
                <p:cNvSpPr/>
                <p:nvPr/>
              </p:nvSpPr>
              <p:spPr>
                <a:xfrm>
                  <a:off x="11974208" y="13730285"/>
                  <a:ext cx="155625" cy="361050"/>
                </a:xfrm>
                <a:custGeom>
                  <a:avLst/>
                  <a:gdLst>
                    <a:gd name="connsiteX0" fmla="*/ 0 w 155625"/>
                    <a:gd name="connsiteY0" fmla="*/ 0 h 361050"/>
                    <a:gd name="connsiteX1" fmla="*/ 155625 w 155625"/>
                    <a:gd name="connsiteY1" fmla="*/ 0 h 361050"/>
                    <a:gd name="connsiteX2" fmla="*/ 155625 w 155625"/>
                    <a:gd name="connsiteY2" fmla="*/ 361051 h 361050"/>
                    <a:gd name="connsiteX3" fmla="*/ 0 w 155625"/>
                    <a:gd name="connsiteY3" fmla="*/ 361051 h 36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6105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61051"/>
                      </a:lnTo>
                      <a:lnTo>
                        <a:pt x="0" y="3610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12" name="Freeform: Shape 981">
                  <a:extLst>
                    <a:ext uri="{FF2B5EF4-FFF2-40B4-BE49-F238E27FC236}">
                      <a16:creationId xmlns:a16="http://schemas.microsoft.com/office/drawing/2014/main" id="{EBE995A9-B085-43D9-9B0E-DCD7E42BACC8}"/>
                    </a:ext>
                  </a:extLst>
                </p:cNvPr>
                <p:cNvSpPr/>
                <p:nvPr/>
              </p:nvSpPr>
              <p:spPr>
                <a:xfrm>
                  <a:off x="11731432" y="13851673"/>
                  <a:ext cx="155625" cy="718989"/>
                </a:xfrm>
                <a:custGeom>
                  <a:avLst/>
                  <a:gdLst>
                    <a:gd name="connsiteX0" fmla="*/ 0 w 155625"/>
                    <a:gd name="connsiteY0" fmla="*/ 0 h 718989"/>
                    <a:gd name="connsiteX1" fmla="*/ 155625 w 155625"/>
                    <a:gd name="connsiteY1" fmla="*/ 0 h 718989"/>
                    <a:gd name="connsiteX2" fmla="*/ 155625 w 155625"/>
                    <a:gd name="connsiteY2" fmla="*/ 718989 h 718989"/>
                    <a:gd name="connsiteX3" fmla="*/ 0 w 155625"/>
                    <a:gd name="connsiteY3" fmla="*/ 718989 h 718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718989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718989"/>
                      </a:lnTo>
                      <a:lnTo>
                        <a:pt x="0" y="7189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13" name="Freeform: Shape 982">
                  <a:extLst>
                    <a:ext uri="{FF2B5EF4-FFF2-40B4-BE49-F238E27FC236}">
                      <a16:creationId xmlns:a16="http://schemas.microsoft.com/office/drawing/2014/main" id="{F69D1C6E-5C34-4A81-AACB-0A7384A0A798}"/>
                    </a:ext>
                  </a:extLst>
                </p:cNvPr>
                <p:cNvSpPr/>
                <p:nvPr/>
              </p:nvSpPr>
              <p:spPr>
                <a:xfrm>
                  <a:off x="11485544" y="14088224"/>
                  <a:ext cx="155625" cy="728326"/>
                </a:xfrm>
                <a:custGeom>
                  <a:avLst/>
                  <a:gdLst>
                    <a:gd name="connsiteX0" fmla="*/ 0 w 155625"/>
                    <a:gd name="connsiteY0" fmla="*/ 0 h 728326"/>
                    <a:gd name="connsiteX1" fmla="*/ 155625 w 155625"/>
                    <a:gd name="connsiteY1" fmla="*/ 0 h 728326"/>
                    <a:gd name="connsiteX2" fmla="*/ 155625 w 155625"/>
                    <a:gd name="connsiteY2" fmla="*/ 728327 h 728326"/>
                    <a:gd name="connsiteX3" fmla="*/ 0 w 155625"/>
                    <a:gd name="connsiteY3" fmla="*/ 728327 h 728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72832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728327"/>
                      </a:lnTo>
                      <a:lnTo>
                        <a:pt x="0" y="72832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14" name="Freeform: Shape 983">
                  <a:extLst>
                    <a:ext uri="{FF2B5EF4-FFF2-40B4-BE49-F238E27FC236}">
                      <a16:creationId xmlns:a16="http://schemas.microsoft.com/office/drawing/2014/main" id="{21F391A6-4151-4ADA-B36F-92E148F3B57E}"/>
                    </a:ext>
                  </a:extLst>
                </p:cNvPr>
                <p:cNvSpPr/>
                <p:nvPr/>
              </p:nvSpPr>
              <p:spPr>
                <a:xfrm>
                  <a:off x="11239656" y="13730285"/>
                  <a:ext cx="155625" cy="476213"/>
                </a:xfrm>
                <a:custGeom>
                  <a:avLst/>
                  <a:gdLst>
                    <a:gd name="connsiteX0" fmla="*/ 0 w 155625"/>
                    <a:gd name="connsiteY0" fmla="*/ 0 h 476213"/>
                    <a:gd name="connsiteX1" fmla="*/ 155625 w 155625"/>
                    <a:gd name="connsiteY1" fmla="*/ 0 h 476213"/>
                    <a:gd name="connsiteX2" fmla="*/ 155625 w 155625"/>
                    <a:gd name="connsiteY2" fmla="*/ 476213 h 476213"/>
                    <a:gd name="connsiteX3" fmla="*/ 0 w 155625"/>
                    <a:gd name="connsiteY3" fmla="*/ 476213 h 476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762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76213"/>
                      </a:lnTo>
                      <a:lnTo>
                        <a:pt x="0" y="47621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</p:grpSp>
        <p:sp>
          <p:nvSpPr>
            <p:cNvPr id="154" name="Freeform: Shape 984">
              <a:extLst>
                <a:ext uri="{FF2B5EF4-FFF2-40B4-BE49-F238E27FC236}">
                  <a16:creationId xmlns:a16="http://schemas.microsoft.com/office/drawing/2014/main" id="{07364B39-CCE1-4396-8368-2B8DBECA7BB2}"/>
                </a:ext>
              </a:extLst>
            </p:cNvPr>
            <p:cNvSpPr/>
            <p:nvPr/>
          </p:nvSpPr>
          <p:spPr>
            <a:xfrm>
              <a:off x="10589142" y="5435451"/>
              <a:ext cx="14093437" cy="8929786"/>
            </a:xfrm>
            <a:custGeom>
              <a:avLst/>
              <a:gdLst>
                <a:gd name="connsiteX0" fmla="*/ 1111166 w 14093437"/>
                <a:gd name="connsiteY0" fmla="*/ 8929786 h 8929786"/>
                <a:gd name="connsiteX1" fmla="*/ 666077 w 14093437"/>
                <a:gd name="connsiteY1" fmla="*/ 8307285 h 8929786"/>
                <a:gd name="connsiteX2" fmla="*/ 9338 w 14093437"/>
                <a:gd name="connsiteY2" fmla="*/ 8851974 h 8929786"/>
                <a:gd name="connsiteX3" fmla="*/ 0 w 14093437"/>
                <a:gd name="connsiteY3" fmla="*/ 8839524 h 8929786"/>
                <a:gd name="connsiteX4" fmla="*/ 669189 w 14093437"/>
                <a:gd name="connsiteY4" fmla="*/ 8285498 h 8929786"/>
                <a:gd name="connsiteX5" fmla="*/ 675414 w 14093437"/>
                <a:gd name="connsiteY5" fmla="*/ 8291722 h 8929786"/>
                <a:gd name="connsiteX6" fmla="*/ 1111166 w 14093437"/>
                <a:gd name="connsiteY6" fmla="*/ 8901774 h 8929786"/>
                <a:gd name="connsiteX7" fmla="*/ 1777242 w 14093437"/>
                <a:gd name="connsiteY7" fmla="*/ 8017822 h 8929786"/>
                <a:gd name="connsiteX8" fmla="*/ 2038693 w 14093437"/>
                <a:gd name="connsiteY8" fmla="*/ 8406885 h 8929786"/>
                <a:gd name="connsiteX9" fmla="*/ 2449544 w 14093437"/>
                <a:gd name="connsiteY9" fmla="*/ 7634983 h 8929786"/>
                <a:gd name="connsiteX10" fmla="*/ 3040921 w 14093437"/>
                <a:gd name="connsiteY10" fmla="*/ 7211682 h 8929786"/>
                <a:gd name="connsiteX11" fmla="*/ 3436209 w 14093437"/>
                <a:gd name="connsiteY11" fmla="*/ 6237467 h 8929786"/>
                <a:gd name="connsiteX12" fmla="*/ 3675872 w 14093437"/>
                <a:gd name="connsiteY12" fmla="*/ 7115194 h 8929786"/>
                <a:gd name="connsiteX13" fmla="*/ 3949773 w 14093437"/>
                <a:gd name="connsiteY13" fmla="*/ 6903544 h 8929786"/>
                <a:gd name="connsiteX14" fmla="*/ 3955998 w 14093437"/>
                <a:gd name="connsiteY14" fmla="*/ 6915994 h 8929786"/>
                <a:gd name="connsiteX15" fmla="*/ 4416649 w 14093437"/>
                <a:gd name="connsiteY15" fmla="*/ 8182784 h 8929786"/>
                <a:gd name="connsiteX16" fmla="*/ 4743463 w 14093437"/>
                <a:gd name="connsiteY16" fmla="*/ 7127644 h 8929786"/>
                <a:gd name="connsiteX17" fmla="*/ 4976901 w 14093437"/>
                <a:gd name="connsiteY17" fmla="*/ 5269477 h 8929786"/>
                <a:gd name="connsiteX18" fmla="*/ 5316164 w 14093437"/>
                <a:gd name="connsiteY18" fmla="*/ 4927101 h 8929786"/>
                <a:gd name="connsiteX19" fmla="*/ 5646090 w 14093437"/>
                <a:gd name="connsiteY19" fmla="*/ 5188552 h 8929786"/>
                <a:gd name="connsiteX20" fmla="*/ 6119192 w 14093437"/>
                <a:gd name="connsiteY20" fmla="*/ 4248574 h 8929786"/>
                <a:gd name="connsiteX21" fmla="*/ 6358855 w 14093437"/>
                <a:gd name="connsiteY21" fmla="*/ 4749688 h 8929786"/>
                <a:gd name="connsiteX22" fmla="*/ 6645205 w 14093437"/>
                <a:gd name="connsiteY22" fmla="*/ 4538037 h 8929786"/>
                <a:gd name="connsiteX23" fmla="*/ 6651430 w 14093437"/>
                <a:gd name="connsiteY23" fmla="*/ 4544262 h 8929786"/>
                <a:gd name="connsiteX24" fmla="*/ 7283270 w 14093437"/>
                <a:gd name="connsiteY24" fmla="*/ 5316165 h 8929786"/>
                <a:gd name="connsiteX25" fmla="*/ 7572733 w 14093437"/>
                <a:gd name="connsiteY25" fmla="*/ 5138752 h 8929786"/>
                <a:gd name="connsiteX26" fmla="*/ 7578958 w 14093437"/>
                <a:gd name="connsiteY26" fmla="*/ 5144977 h 8929786"/>
                <a:gd name="connsiteX27" fmla="*/ 7846634 w 14093437"/>
                <a:gd name="connsiteY27" fmla="*/ 5524703 h 8929786"/>
                <a:gd name="connsiteX28" fmla="*/ 8276160 w 14093437"/>
                <a:gd name="connsiteY28" fmla="*/ 4727900 h 8929786"/>
                <a:gd name="connsiteX29" fmla="*/ 8282385 w 14093437"/>
                <a:gd name="connsiteY29" fmla="*/ 4737238 h 8929786"/>
                <a:gd name="connsiteX30" fmla="*/ 9032499 w 14093437"/>
                <a:gd name="connsiteY30" fmla="*/ 5835953 h 8929786"/>
                <a:gd name="connsiteX31" fmla="*/ 9306400 w 14093437"/>
                <a:gd name="connsiteY31" fmla="*/ 6629643 h 8929786"/>
                <a:gd name="connsiteX32" fmla="*/ 9546063 w 14093437"/>
                <a:gd name="connsiteY32" fmla="*/ 6831956 h 8929786"/>
                <a:gd name="connsiteX33" fmla="*/ 9875988 w 14093437"/>
                <a:gd name="connsiteY33" fmla="*/ 5216564 h 8929786"/>
                <a:gd name="connsiteX34" fmla="*/ 9875988 w 14093437"/>
                <a:gd name="connsiteY34" fmla="*/ 5213452 h 8929786"/>
                <a:gd name="connsiteX35" fmla="*/ 10622990 w 14093437"/>
                <a:gd name="connsiteY35" fmla="*/ 4612738 h 8929786"/>
                <a:gd name="connsiteX36" fmla="*/ 10856428 w 14093437"/>
                <a:gd name="connsiteY36" fmla="*/ 3498460 h 8929786"/>
                <a:gd name="connsiteX37" fmla="*/ 11285955 w 14093437"/>
                <a:gd name="connsiteY37" fmla="*/ 2900858 h 8929786"/>
                <a:gd name="connsiteX38" fmla="*/ 11603430 w 14093437"/>
                <a:gd name="connsiteY38" fmla="*/ 1926643 h 8929786"/>
                <a:gd name="connsiteX39" fmla="*/ 11796406 w 14093437"/>
                <a:gd name="connsiteY39" fmla="*/ 1758567 h 8929786"/>
                <a:gd name="connsiteX40" fmla="*/ 11799519 w 14093437"/>
                <a:gd name="connsiteY40" fmla="*/ 1771017 h 8929786"/>
                <a:gd name="connsiteX41" fmla="*/ 12054744 w 14093437"/>
                <a:gd name="connsiteY41" fmla="*/ 2735895 h 8929786"/>
                <a:gd name="connsiteX42" fmla="*/ 12384670 w 14093437"/>
                <a:gd name="connsiteY42" fmla="*/ 1842605 h 8929786"/>
                <a:gd name="connsiteX43" fmla="*/ 12565196 w 14093437"/>
                <a:gd name="connsiteY43" fmla="*/ 2110281 h 8929786"/>
                <a:gd name="connsiteX44" fmla="*/ 13069422 w 14093437"/>
                <a:gd name="connsiteY44" fmla="*/ 1008453 h 8929786"/>
                <a:gd name="connsiteX45" fmla="*/ 13436699 w 14093437"/>
                <a:gd name="connsiteY45" fmla="*/ 0 h 8929786"/>
                <a:gd name="connsiteX46" fmla="*/ 13735499 w 14093437"/>
                <a:gd name="connsiteY46" fmla="*/ 672302 h 8929786"/>
                <a:gd name="connsiteX47" fmla="*/ 14093437 w 14093437"/>
                <a:gd name="connsiteY47" fmla="*/ 1360166 h 8929786"/>
                <a:gd name="connsiteX48" fmla="*/ 14080987 w 14093437"/>
                <a:gd name="connsiteY48" fmla="*/ 1369504 h 8929786"/>
                <a:gd name="connsiteX49" fmla="*/ 13719936 w 14093437"/>
                <a:gd name="connsiteY49" fmla="*/ 678527 h 8929786"/>
                <a:gd name="connsiteX50" fmla="*/ 13436699 w 14093437"/>
                <a:gd name="connsiteY50" fmla="*/ 40463 h 8929786"/>
                <a:gd name="connsiteX51" fmla="*/ 13084985 w 14093437"/>
                <a:gd name="connsiteY51" fmla="*/ 1014678 h 8929786"/>
                <a:gd name="connsiteX52" fmla="*/ 12568308 w 14093437"/>
                <a:gd name="connsiteY52" fmla="*/ 2141406 h 8929786"/>
                <a:gd name="connsiteX53" fmla="*/ 12387783 w 14093437"/>
                <a:gd name="connsiteY53" fmla="*/ 1876843 h 8929786"/>
                <a:gd name="connsiteX54" fmla="*/ 12051632 w 14093437"/>
                <a:gd name="connsiteY54" fmla="*/ 2788808 h 8929786"/>
                <a:gd name="connsiteX55" fmla="*/ 12045407 w 14093437"/>
                <a:gd name="connsiteY55" fmla="*/ 2763908 h 8929786"/>
                <a:gd name="connsiteX56" fmla="*/ 11787069 w 14093437"/>
                <a:gd name="connsiteY56" fmla="*/ 1786580 h 8929786"/>
                <a:gd name="connsiteX57" fmla="*/ 11618993 w 14093437"/>
                <a:gd name="connsiteY57" fmla="*/ 1935980 h 8929786"/>
                <a:gd name="connsiteX58" fmla="*/ 11298405 w 14093437"/>
                <a:gd name="connsiteY58" fmla="*/ 2907083 h 8929786"/>
                <a:gd name="connsiteX59" fmla="*/ 10871991 w 14093437"/>
                <a:gd name="connsiteY59" fmla="*/ 3507797 h 8929786"/>
                <a:gd name="connsiteX60" fmla="*/ 10635441 w 14093437"/>
                <a:gd name="connsiteY60" fmla="*/ 4622075 h 8929786"/>
                <a:gd name="connsiteX61" fmla="*/ 10632328 w 14093437"/>
                <a:gd name="connsiteY61" fmla="*/ 4625188 h 8929786"/>
                <a:gd name="connsiteX62" fmla="*/ 9888439 w 14093437"/>
                <a:gd name="connsiteY62" fmla="*/ 5222789 h 8929786"/>
                <a:gd name="connsiteX63" fmla="*/ 9555400 w 14093437"/>
                <a:gd name="connsiteY63" fmla="*/ 6859968 h 8929786"/>
                <a:gd name="connsiteX64" fmla="*/ 9293950 w 14093437"/>
                <a:gd name="connsiteY64" fmla="*/ 6638981 h 8929786"/>
                <a:gd name="connsiteX65" fmla="*/ 9293950 w 14093437"/>
                <a:gd name="connsiteY65" fmla="*/ 6635868 h 8929786"/>
                <a:gd name="connsiteX66" fmla="*/ 9016937 w 14093437"/>
                <a:gd name="connsiteY66" fmla="*/ 5842178 h 8929786"/>
                <a:gd name="connsiteX67" fmla="*/ 8279272 w 14093437"/>
                <a:gd name="connsiteY67" fmla="*/ 4755913 h 8929786"/>
                <a:gd name="connsiteX68" fmla="*/ 7849746 w 14093437"/>
                <a:gd name="connsiteY68" fmla="*/ 5552715 h 8929786"/>
                <a:gd name="connsiteX69" fmla="*/ 7569620 w 14093437"/>
                <a:gd name="connsiteY69" fmla="*/ 5160539 h 8929786"/>
                <a:gd name="connsiteX70" fmla="*/ 7280157 w 14093437"/>
                <a:gd name="connsiteY70" fmla="*/ 5334839 h 8929786"/>
                <a:gd name="connsiteX71" fmla="*/ 6642093 w 14093437"/>
                <a:gd name="connsiteY71" fmla="*/ 4559825 h 8929786"/>
                <a:gd name="connsiteX72" fmla="*/ 6352630 w 14093437"/>
                <a:gd name="connsiteY72" fmla="*/ 4771476 h 8929786"/>
                <a:gd name="connsiteX73" fmla="*/ 6346404 w 14093437"/>
                <a:gd name="connsiteY73" fmla="*/ 4762138 h 8929786"/>
                <a:gd name="connsiteX74" fmla="*/ 6119192 w 14093437"/>
                <a:gd name="connsiteY74" fmla="*/ 4282812 h 8929786"/>
                <a:gd name="connsiteX75" fmla="*/ 5652315 w 14093437"/>
                <a:gd name="connsiteY75" fmla="*/ 5213452 h 8929786"/>
                <a:gd name="connsiteX76" fmla="*/ 5316164 w 14093437"/>
                <a:gd name="connsiteY76" fmla="*/ 4945776 h 8929786"/>
                <a:gd name="connsiteX77" fmla="*/ 4992463 w 14093437"/>
                <a:gd name="connsiteY77" fmla="*/ 5275702 h 8929786"/>
                <a:gd name="connsiteX78" fmla="*/ 4759025 w 14093437"/>
                <a:gd name="connsiteY78" fmla="*/ 7130757 h 8929786"/>
                <a:gd name="connsiteX79" fmla="*/ 4419762 w 14093437"/>
                <a:gd name="connsiteY79" fmla="*/ 8232585 h 8929786"/>
                <a:gd name="connsiteX80" fmla="*/ 3943548 w 14093437"/>
                <a:gd name="connsiteY80" fmla="*/ 6931556 h 8929786"/>
                <a:gd name="connsiteX81" fmla="*/ 3666535 w 14093437"/>
                <a:gd name="connsiteY81" fmla="*/ 7143207 h 8929786"/>
                <a:gd name="connsiteX82" fmla="*/ 3433097 w 14093437"/>
                <a:gd name="connsiteY82" fmla="*/ 6287267 h 8929786"/>
                <a:gd name="connsiteX83" fmla="*/ 3053371 w 14093437"/>
                <a:gd name="connsiteY83" fmla="*/ 7224132 h 8929786"/>
                <a:gd name="connsiteX84" fmla="*/ 3053371 w 14093437"/>
                <a:gd name="connsiteY84" fmla="*/ 7224132 h 8929786"/>
                <a:gd name="connsiteX85" fmla="*/ 2458882 w 14093437"/>
                <a:gd name="connsiteY85" fmla="*/ 7647433 h 8929786"/>
                <a:gd name="connsiteX86" fmla="*/ 2038693 w 14093437"/>
                <a:gd name="connsiteY86" fmla="*/ 8434898 h 8929786"/>
                <a:gd name="connsiteX87" fmla="*/ 1774130 w 14093437"/>
                <a:gd name="connsiteY87" fmla="*/ 8045834 h 892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4093437" h="8929786">
                  <a:moveTo>
                    <a:pt x="1111166" y="8929786"/>
                  </a:moveTo>
                  <a:lnTo>
                    <a:pt x="666077" y="8307285"/>
                  </a:lnTo>
                  <a:lnTo>
                    <a:pt x="9338" y="8851974"/>
                  </a:lnTo>
                  <a:lnTo>
                    <a:pt x="0" y="8839524"/>
                  </a:lnTo>
                  <a:lnTo>
                    <a:pt x="669189" y="8285498"/>
                  </a:lnTo>
                  <a:lnTo>
                    <a:pt x="675414" y="8291722"/>
                  </a:lnTo>
                  <a:lnTo>
                    <a:pt x="1111166" y="8901774"/>
                  </a:lnTo>
                  <a:lnTo>
                    <a:pt x="1777242" y="8017822"/>
                  </a:lnTo>
                  <a:lnTo>
                    <a:pt x="2038693" y="8406885"/>
                  </a:lnTo>
                  <a:lnTo>
                    <a:pt x="2449544" y="7634983"/>
                  </a:lnTo>
                  <a:lnTo>
                    <a:pt x="3040921" y="7211682"/>
                  </a:lnTo>
                  <a:lnTo>
                    <a:pt x="3436209" y="6237467"/>
                  </a:lnTo>
                  <a:lnTo>
                    <a:pt x="3675872" y="7115194"/>
                  </a:lnTo>
                  <a:lnTo>
                    <a:pt x="3949773" y="6903544"/>
                  </a:lnTo>
                  <a:lnTo>
                    <a:pt x="3955998" y="6915994"/>
                  </a:lnTo>
                  <a:lnTo>
                    <a:pt x="4416649" y="8182784"/>
                  </a:lnTo>
                  <a:lnTo>
                    <a:pt x="4743463" y="7127644"/>
                  </a:lnTo>
                  <a:lnTo>
                    <a:pt x="4976901" y="5269477"/>
                  </a:lnTo>
                  <a:lnTo>
                    <a:pt x="5316164" y="4927101"/>
                  </a:lnTo>
                  <a:lnTo>
                    <a:pt x="5646090" y="5188552"/>
                  </a:lnTo>
                  <a:lnTo>
                    <a:pt x="6119192" y="4248574"/>
                  </a:lnTo>
                  <a:lnTo>
                    <a:pt x="6358855" y="4749688"/>
                  </a:lnTo>
                  <a:lnTo>
                    <a:pt x="6645205" y="4538037"/>
                  </a:lnTo>
                  <a:lnTo>
                    <a:pt x="6651430" y="4544262"/>
                  </a:lnTo>
                  <a:lnTo>
                    <a:pt x="7283270" y="5316165"/>
                  </a:lnTo>
                  <a:lnTo>
                    <a:pt x="7572733" y="5138752"/>
                  </a:lnTo>
                  <a:lnTo>
                    <a:pt x="7578958" y="5144977"/>
                  </a:lnTo>
                  <a:lnTo>
                    <a:pt x="7846634" y="5524703"/>
                  </a:lnTo>
                  <a:lnTo>
                    <a:pt x="8276160" y="4727900"/>
                  </a:lnTo>
                  <a:lnTo>
                    <a:pt x="8282385" y="4737238"/>
                  </a:lnTo>
                  <a:lnTo>
                    <a:pt x="9032499" y="5835953"/>
                  </a:lnTo>
                  <a:lnTo>
                    <a:pt x="9306400" y="6629643"/>
                  </a:lnTo>
                  <a:lnTo>
                    <a:pt x="9546063" y="6831956"/>
                  </a:lnTo>
                  <a:lnTo>
                    <a:pt x="9875988" y="5216564"/>
                  </a:lnTo>
                  <a:lnTo>
                    <a:pt x="9875988" y="5213452"/>
                  </a:lnTo>
                  <a:lnTo>
                    <a:pt x="10622990" y="4612738"/>
                  </a:lnTo>
                  <a:lnTo>
                    <a:pt x="10856428" y="3498460"/>
                  </a:lnTo>
                  <a:lnTo>
                    <a:pt x="11285955" y="2900858"/>
                  </a:lnTo>
                  <a:lnTo>
                    <a:pt x="11603430" y="1926643"/>
                  </a:lnTo>
                  <a:lnTo>
                    <a:pt x="11796406" y="1758567"/>
                  </a:lnTo>
                  <a:lnTo>
                    <a:pt x="11799519" y="1771017"/>
                  </a:lnTo>
                  <a:lnTo>
                    <a:pt x="12054744" y="2735895"/>
                  </a:lnTo>
                  <a:lnTo>
                    <a:pt x="12384670" y="1842605"/>
                  </a:lnTo>
                  <a:lnTo>
                    <a:pt x="12565196" y="2110281"/>
                  </a:lnTo>
                  <a:lnTo>
                    <a:pt x="13069422" y="1008453"/>
                  </a:lnTo>
                  <a:lnTo>
                    <a:pt x="13436699" y="0"/>
                  </a:lnTo>
                  <a:lnTo>
                    <a:pt x="13735499" y="672302"/>
                  </a:lnTo>
                  <a:lnTo>
                    <a:pt x="14093437" y="1360166"/>
                  </a:lnTo>
                  <a:lnTo>
                    <a:pt x="14080987" y="1369504"/>
                  </a:lnTo>
                  <a:lnTo>
                    <a:pt x="13719936" y="678527"/>
                  </a:lnTo>
                  <a:lnTo>
                    <a:pt x="13436699" y="40463"/>
                  </a:lnTo>
                  <a:lnTo>
                    <a:pt x="13084985" y="1014678"/>
                  </a:lnTo>
                  <a:lnTo>
                    <a:pt x="12568308" y="2141406"/>
                  </a:lnTo>
                  <a:lnTo>
                    <a:pt x="12387783" y="1876843"/>
                  </a:lnTo>
                  <a:lnTo>
                    <a:pt x="12051632" y="2788808"/>
                  </a:lnTo>
                  <a:lnTo>
                    <a:pt x="12045407" y="2763908"/>
                  </a:lnTo>
                  <a:lnTo>
                    <a:pt x="11787069" y="1786580"/>
                  </a:lnTo>
                  <a:lnTo>
                    <a:pt x="11618993" y="1935980"/>
                  </a:lnTo>
                  <a:lnTo>
                    <a:pt x="11298405" y="2907083"/>
                  </a:lnTo>
                  <a:lnTo>
                    <a:pt x="10871991" y="3507797"/>
                  </a:lnTo>
                  <a:lnTo>
                    <a:pt x="10635441" y="4622075"/>
                  </a:lnTo>
                  <a:lnTo>
                    <a:pt x="10632328" y="4625188"/>
                  </a:lnTo>
                  <a:lnTo>
                    <a:pt x="9888439" y="5222789"/>
                  </a:lnTo>
                  <a:lnTo>
                    <a:pt x="9555400" y="6859968"/>
                  </a:lnTo>
                  <a:lnTo>
                    <a:pt x="9293950" y="6638981"/>
                  </a:lnTo>
                  <a:lnTo>
                    <a:pt x="9293950" y="6635868"/>
                  </a:lnTo>
                  <a:lnTo>
                    <a:pt x="9016937" y="5842178"/>
                  </a:lnTo>
                  <a:lnTo>
                    <a:pt x="8279272" y="4755913"/>
                  </a:lnTo>
                  <a:lnTo>
                    <a:pt x="7849746" y="5552715"/>
                  </a:lnTo>
                  <a:lnTo>
                    <a:pt x="7569620" y="5160539"/>
                  </a:lnTo>
                  <a:lnTo>
                    <a:pt x="7280157" y="5334839"/>
                  </a:lnTo>
                  <a:lnTo>
                    <a:pt x="6642093" y="4559825"/>
                  </a:lnTo>
                  <a:lnTo>
                    <a:pt x="6352630" y="4771476"/>
                  </a:lnTo>
                  <a:lnTo>
                    <a:pt x="6346404" y="4762138"/>
                  </a:lnTo>
                  <a:lnTo>
                    <a:pt x="6119192" y="4282812"/>
                  </a:lnTo>
                  <a:lnTo>
                    <a:pt x="5652315" y="5213452"/>
                  </a:lnTo>
                  <a:lnTo>
                    <a:pt x="5316164" y="4945776"/>
                  </a:lnTo>
                  <a:lnTo>
                    <a:pt x="4992463" y="5275702"/>
                  </a:lnTo>
                  <a:lnTo>
                    <a:pt x="4759025" y="7130757"/>
                  </a:lnTo>
                  <a:lnTo>
                    <a:pt x="4419762" y="8232585"/>
                  </a:lnTo>
                  <a:lnTo>
                    <a:pt x="3943548" y="6931556"/>
                  </a:lnTo>
                  <a:lnTo>
                    <a:pt x="3666535" y="7143207"/>
                  </a:lnTo>
                  <a:lnTo>
                    <a:pt x="3433097" y="6287267"/>
                  </a:lnTo>
                  <a:lnTo>
                    <a:pt x="3053371" y="7224132"/>
                  </a:lnTo>
                  <a:lnTo>
                    <a:pt x="3053371" y="7224132"/>
                  </a:lnTo>
                  <a:lnTo>
                    <a:pt x="2458882" y="7647433"/>
                  </a:lnTo>
                  <a:lnTo>
                    <a:pt x="2038693" y="8434898"/>
                  </a:lnTo>
                  <a:lnTo>
                    <a:pt x="1774130" y="8045834"/>
                  </a:lnTo>
                  <a:close/>
                </a:path>
              </a:pathLst>
            </a:custGeom>
            <a:grpFill/>
            <a:ln w="31107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</a:endParaRPr>
            </a:p>
          </p:txBody>
        </p:sp>
        <p:sp>
          <p:nvSpPr>
            <p:cNvPr id="155" name="Freeform: Shape 985">
              <a:extLst>
                <a:ext uri="{FF2B5EF4-FFF2-40B4-BE49-F238E27FC236}">
                  <a16:creationId xmlns:a16="http://schemas.microsoft.com/office/drawing/2014/main" id="{EA756DF1-1CEC-4170-AAAA-FC2A6F434489}"/>
                </a:ext>
              </a:extLst>
            </p:cNvPr>
            <p:cNvSpPr/>
            <p:nvPr/>
          </p:nvSpPr>
          <p:spPr>
            <a:xfrm>
              <a:off x="10589142" y="9073973"/>
              <a:ext cx="14093437" cy="5736353"/>
            </a:xfrm>
            <a:custGeom>
              <a:avLst/>
              <a:gdLst>
                <a:gd name="connsiteX0" fmla="*/ 1111166 w 14093437"/>
                <a:gd name="connsiteY0" fmla="*/ 5736353 h 5736353"/>
                <a:gd name="connsiteX1" fmla="*/ 669189 w 14093437"/>
                <a:gd name="connsiteY1" fmla="*/ 5337952 h 5736353"/>
                <a:gd name="connsiteX2" fmla="*/ 9338 w 14093437"/>
                <a:gd name="connsiteY2" fmla="*/ 5686553 h 5736353"/>
                <a:gd name="connsiteX3" fmla="*/ 0 w 14093437"/>
                <a:gd name="connsiteY3" fmla="*/ 5674103 h 5736353"/>
                <a:gd name="connsiteX4" fmla="*/ 669189 w 14093437"/>
                <a:gd name="connsiteY4" fmla="*/ 5319277 h 5736353"/>
                <a:gd name="connsiteX5" fmla="*/ 1111166 w 14093437"/>
                <a:gd name="connsiteY5" fmla="*/ 5714566 h 5736353"/>
                <a:gd name="connsiteX6" fmla="*/ 1777242 w 14093437"/>
                <a:gd name="connsiteY6" fmla="*/ 5148089 h 5736353"/>
                <a:gd name="connsiteX7" fmla="*/ 2038693 w 14093437"/>
                <a:gd name="connsiteY7" fmla="*/ 5397089 h 5736353"/>
                <a:gd name="connsiteX8" fmla="*/ 2449544 w 14093437"/>
                <a:gd name="connsiteY8" fmla="*/ 4902201 h 5736353"/>
                <a:gd name="connsiteX9" fmla="*/ 3044033 w 14093437"/>
                <a:gd name="connsiteY9" fmla="*/ 4631413 h 5736353"/>
                <a:gd name="connsiteX10" fmla="*/ 3436209 w 14093437"/>
                <a:gd name="connsiteY10" fmla="*/ 4005798 h 5736353"/>
                <a:gd name="connsiteX11" fmla="*/ 3675872 w 14093437"/>
                <a:gd name="connsiteY11" fmla="*/ 4569163 h 5736353"/>
                <a:gd name="connsiteX12" fmla="*/ 3949773 w 14093437"/>
                <a:gd name="connsiteY12" fmla="*/ 4432212 h 5736353"/>
                <a:gd name="connsiteX13" fmla="*/ 4416649 w 14093437"/>
                <a:gd name="connsiteY13" fmla="*/ 5253915 h 5736353"/>
                <a:gd name="connsiteX14" fmla="*/ 4743463 w 14093437"/>
                <a:gd name="connsiteY14" fmla="*/ 4575387 h 5736353"/>
                <a:gd name="connsiteX15" fmla="*/ 4976901 w 14093437"/>
                <a:gd name="connsiteY15" fmla="*/ 3383297 h 5736353"/>
                <a:gd name="connsiteX16" fmla="*/ 5316164 w 14093437"/>
                <a:gd name="connsiteY16" fmla="*/ 3162309 h 5736353"/>
                <a:gd name="connsiteX17" fmla="*/ 5646090 w 14093437"/>
                <a:gd name="connsiteY17" fmla="*/ 3330384 h 5736353"/>
                <a:gd name="connsiteX18" fmla="*/ 6119192 w 14093437"/>
                <a:gd name="connsiteY18" fmla="*/ 2726557 h 5736353"/>
                <a:gd name="connsiteX19" fmla="*/ 6355742 w 14093437"/>
                <a:gd name="connsiteY19" fmla="*/ 3047146 h 5736353"/>
                <a:gd name="connsiteX20" fmla="*/ 6645205 w 14093437"/>
                <a:gd name="connsiteY20" fmla="*/ 2913308 h 5736353"/>
                <a:gd name="connsiteX21" fmla="*/ 7283270 w 14093437"/>
                <a:gd name="connsiteY21" fmla="*/ 3411309 h 5736353"/>
                <a:gd name="connsiteX22" fmla="*/ 7572733 w 14093437"/>
                <a:gd name="connsiteY22" fmla="*/ 3299259 h 5736353"/>
                <a:gd name="connsiteX23" fmla="*/ 7575845 w 14093437"/>
                <a:gd name="connsiteY23" fmla="*/ 3302371 h 5736353"/>
                <a:gd name="connsiteX24" fmla="*/ 7846634 w 14093437"/>
                <a:gd name="connsiteY24" fmla="*/ 3545147 h 5736353"/>
                <a:gd name="connsiteX25" fmla="*/ 8276160 w 14093437"/>
                <a:gd name="connsiteY25" fmla="*/ 3034696 h 5736353"/>
                <a:gd name="connsiteX26" fmla="*/ 8282385 w 14093437"/>
                <a:gd name="connsiteY26" fmla="*/ 3040921 h 5736353"/>
                <a:gd name="connsiteX27" fmla="*/ 9032499 w 14093437"/>
                <a:gd name="connsiteY27" fmla="*/ 3747460 h 5736353"/>
                <a:gd name="connsiteX28" fmla="*/ 9306400 w 14093437"/>
                <a:gd name="connsiteY28" fmla="*/ 4254799 h 5736353"/>
                <a:gd name="connsiteX29" fmla="*/ 9546063 w 14093437"/>
                <a:gd name="connsiteY29" fmla="*/ 4385524 h 5736353"/>
                <a:gd name="connsiteX30" fmla="*/ 9875988 w 14093437"/>
                <a:gd name="connsiteY30" fmla="*/ 3345946 h 5736353"/>
                <a:gd name="connsiteX31" fmla="*/ 9879101 w 14093437"/>
                <a:gd name="connsiteY31" fmla="*/ 3345946 h 5736353"/>
                <a:gd name="connsiteX32" fmla="*/ 10622990 w 14093437"/>
                <a:gd name="connsiteY32" fmla="*/ 2959996 h 5736353"/>
                <a:gd name="connsiteX33" fmla="*/ 10856428 w 14093437"/>
                <a:gd name="connsiteY33" fmla="*/ 2247231 h 5736353"/>
                <a:gd name="connsiteX34" fmla="*/ 10859541 w 14093437"/>
                <a:gd name="connsiteY34" fmla="*/ 2244119 h 5736353"/>
                <a:gd name="connsiteX35" fmla="*/ 11285955 w 14093437"/>
                <a:gd name="connsiteY35" fmla="*/ 1861280 h 5736353"/>
                <a:gd name="connsiteX36" fmla="*/ 11606543 w 14093437"/>
                <a:gd name="connsiteY36" fmla="*/ 1235666 h 5736353"/>
                <a:gd name="connsiteX37" fmla="*/ 11606543 w 14093437"/>
                <a:gd name="connsiteY37" fmla="*/ 1232553 h 5736353"/>
                <a:gd name="connsiteX38" fmla="*/ 11793294 w 14093437"/>
                <a:gd name="connsiteY38" fmla="*/ 1126728 h 5736353"/>
                <a:gd name="connsiteX39" fmla="*/ 12054744 w 14093437"/>
                <a:gd name="connsiteY39" fmla="*/ 1755455 h 5736353"/>
                <a:gd name="connsiteX40" fmla="*/ 12384670 w 14093437"/>
                <a:gd name="connsiteY40" fmla="*/ 1182753 h 5736353"/>
                <a:gd name="connsiteX41" fmla="*/ 12565196 w 14093437"/>
                <a:gd name="connsiteY41" fmla="*/ 1353941 h 5736353"/>
                <a:gd name="connsiteX42" fmla="*/ 13072535 w 14093437"/>
                <a:gd name="connsiteY42" fmla="*/ 644289 h 5736353"/>
                <a:gd name="connsiteX43" fmla="*/ 13436699 w 14093437"/>
                <a:gd name="connsiteY43" fmla="*/ 0 h 5736353"/>
                <a:gd name="connsiteX44" fmla="*/ 13735499 w 14093437"/>
                <a:gd name="connsiteY44" fmla="*/ 429526 h 5736353"/>
                <a:gd name="connsiteX45" fmla="*/ 14093437 w 14093437"/>
                <a:gd name="connsiteY45" fmla="*/ 871502 h 5736353"/>
                <a:gd name="connsiteX46" fmla="*/ 14080987 w 14093437"/>
                <a:gd name="connsiteY46" fmla="*/ 880840 h 5736353"/>
                <a:gd name="connsiteX47" fmla="*/ 13723049 w 14093437"/>
                <a:gd name="connsiteY47" fmla="*/ 438864 h 5736353"/>
                <a:gd name="connsiteX48" fmla="*/ 13436699 w 14093437"/>
                <a:gd name="connsiteY48" fmla="*/ 28013 h 5736353"/>
                <a:gd name="connsiteX49" fmla="*/ 13084985 w 14093437"/>
                <a:gd name="connsiteY49" fmla="*/ 653627 h 5736353"/>
                <a:gd name="connsiteX50" fmla="*/ 12568308 w 14093437"/>
                <a:gd name="connsiteY50" fmla="*/ 1375729 h 5736353"/>
                <a:gd name="connsiteX51" fmla="*/ 12387783 w 14093437"/>
                <a:gd name="connsiteY51" fmla="*/ 1207653 h 5736353"/>
                <a:gd name="connsiteX52" fmla="*/ 12051632 w 14093437"/>
                <a:gd name="connsiteY52" fmla="*/ 1792805 h 5736353"/>
                <a:gd name="connsiteX53" fmla="*/ 11787069 w 14093437"/>
                <a:gd name="connsiteY53" fmla="*/ 1148516 h 5736353"/>
                <a:gd name="connsiteX54" fmla="*/ 11615881 w 14093437"/>
                <a:gd name="connsiteY54" fmla="*/ 1245003 h 5736353"/>
                <a:gd name="connsiteX55" fmla="*/ 11298405 w 14093437"/>
                <a:gd name="connsiteY55" fmla="*/ 1870618 h 5736353"/>
                <a:gd name="connsiteX56" fmla="*/ 10871991 w 14093437"/>
                <a:gd name="connsiteY56" fmla="*/ 2256568 h 5736353"/>
                <a:gd name="connsiteX57" fmla="*/ 10635441 w 14093437"/>
                <a:gd name="connsiteY57" fmla="*/ 2972445 h 5736353"/>
                <a:gd name="connsiteX58" fmla="*/ 10632328 w 14093437"/>
                <a:gd name="connsiteY58" fmla="*/ 2972445 h 5736353"/>
                <a:gd name="connsiteX59" fmla="*/ 9888439 w 14093437"/>
                <a:gd name="connsiteY59" fmla="*/ 3358397 h 5736353"/>
                <a:gd name="connsiteX60" fmla="*/ 9555400 w 14093437"/>
                <a:gd name="connsiteY60" fmla="*/ 4407312 h 5736353"/>
                <a:gd name="connsiteX61" fmla="*/ 9293950 w 14093437"/>
                <a:gd name="connsiteY61" fmla="*/ 4267249 h 5736353"/>
                <a:gd name="connsiteX62" fmla="*/ 9016937 w 14093437"/>
                <a:gd name="connsiteY62" fmla="*/ 3753685 h 5736353"/>
                <a:gd name="connsiteX63" fmla="*/ 8279272 w 14093437"/>
                <a:gd name="connsiteY63" fmla="*/ 3056483 h 5736353"/>
                <a:gd name="connsiteX64" fmla="*/ 7849746 w 14093437"/>
                <a:gd name="connsiteY64" fmla="*/ 3566935 h 5736353"/>
                <a:gd name="connsiteX65" fmla="*/ 7569620 w 14093437"/>
                <a:gd name="connsiteY65" fmla="*/ 3314821 h 5736353"/>
                <a:gd name="connsiteX66" fmla="*/ 7280157 w 14093437"/>
                <a:gd name="connsiteY66" fmla="*/ 3429984 h 5736353"/>
                <a:gd name="connsiteX67" fmla="*/ 6645205 w 14093437"/>
                <a:gd name="connsiteY67" fmla="*/ 2928870 h 5736353"/>
                <a:gd name="connsiteX68" fmla="*/ 6352630 w 14093437"/>
                <a:gd name="connsiteY68" fmla="*/ 3065821 h 5736353"/>
                <a:gd name="connsiteX69" fmla="*/ 6119192 w 14093437"/>
                <a:gd name="connsiteY69" fmla="*/ 2751458 h 5736353"/>
                <a:gd name="connsiteX70" fmla="*/ 5652315 w 14093437"/>
                <a:gd name="connsiteY70" fmla="*/ 3352172 h 5736353"/>
                <a:gd name="connsiteX71" fmla="*/ 5316164 w 14093437"/>
                <a:gd name="connsiteY71" fmla="*/ 3180984 h 5736353"/>
                <a:gd name="connsiteX72" fmla="*/ 4992463 w 14093437"/>
                <a:gd name="connsiteY72" fmla="*/ 3392634 h 5736353"/>
                <a:gd name="connsiteX73" fmla="*/ 4755913 w 14093437"/>
                <a:gd name="connsiteY73" fmla="*/ 4581613 h 5736353"/>
                <a:gd name="connsiteX74" fmla="*/ 4419762 w 14093437"/>
                <a:gd name="connsiteY74" fmla="*/ 5288151 h 5736353"/>
                <a:gd name="connsiteX75" fmla="*/ 3943548 w 14093437"/>
                <a:gd name="connsiteY75" fmla="*/ 4454000 h 5736353"/>
                <a:gd name="connsiteX76" fmla="*/ 3666535 w 14093437"/>
                <a:gd name="connsiteY76" fmla="*/ 4590950 h 5736353"/>
                <a:gd name="connsiteX77" fmla="*/ 3433097 w 14093437"/>
                <a:gd name="connsiteY77" fmla="*/ 4040036 h 5736353"/>
                <a:gd name="connsiteX78" fmla="*/ 3053371 w 14093437"/>
                <a:gd name="connsiteY78" fmla="*/ 4640750 h 5736353"/>
                <a:gd name="connsiteX79" fmla="*/ 3050258 w 14093437"/>
                <a:gd name="connsiteY79" fmla="*/ 4643863 h 5736353"/>
                <a:gd name="connsiteX80" fmla="*/ 2458882 w 14093437"/>
                <a:gd name="connsiteY80" fmla="*/ 4914650 h 5736353"/>
                <a:gd name="connsiteX81" fmla="*/ 2038693 w 14093437"/>
                <a:gd name="connsiteY81" fmla="*/ 5418877 h 5736353"/>
                <a:gd name="connsiteX82" fmla="*/ 1774130 w 14093437"/>
                <a:gd name="connsiteY82" fmla="*/ 5169877 h 57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093437" h="5736353">
                  <a:moveTo>
                    <a:pt x="1111166" y="5736353"/>
                  </a:moveTo>
                  <a:lnTo>
                    <a:pt x="669189" y="5337952"/>
                  </a:lnTo>
                  <a:lnTo>
                    <a:pt x="9338" y="5686553"/>
                  </a:lnTo>
                  <a:lnTo>
                    <a:pt x="0" y="5674103"/>
                  </a:lnTo>
                  <a:lnTo>
                    <a:pt x="669189" y="5319277"/>
                  </a:lnTo>
                  <a:lnTo>
                    <a:pt x="1111166" y="5714566"/>
                  </a:lnTo>
                  <a:lnTo>
                    <a:pt x="1777242" y="5148089"/>
                  </a:lnTo>
                  <a:lnTo>
                    <a:pt x="2038693" y="5397089"/>
                  </a:lnTo>
                  <a:lnTo>
                    <a:pt x="2449544" y="4902201"/>
                  </a:lnTo>
                  <a:lnTo>
                    <a:pt x="3044033" y="4631413"/>
                  </a:lnTo>
                  <a:lnTo>
                    <a:pt x="3436209" y="4005798"/>
                  </a:lnTo>
                  <a:lnTo>
                    <a:pt x="3675872" y="4569163"/>
                  </a:lnTo>
                  <a:lnTo>
                    <a:pt x="3949773" y="4432212"/>
                  </a:lnTo>
                  <a:lnTo>
                    <a:pt x="4416649" y="5253915"/>
                  </a:lnTo>
                  <a:lnTo>
                    <a:pt x="4743463" y="4575387"/>
                  </a:lnTo>
                  <a:lnTo>
                    <a:pt x="4976901" y="3383297"/>
                  </a:lnTo>
                  <a:lnTo>
                    <a:pt x="5316164" y="3162309"/>
                  </a:lnTo>
                  <a:lnTo>
                    <a:pt x="5646090" y="3330384"/>
                  </a:lnTo>
                  <a:lnTo>
                    <a:pt x="6119192" y="2726557"/>
                  </a:lnTo>
                  <a:lnTo>
                    <a:pt x="6355742" y="3047146"/>
                  </a:lnTo>
                  <a:lnTo>
                    <a:pt x="6645205" y="2913308"/>
                  </a:lnTo>
                  <a:lnTo>
                    <a:pt x="7283270" y="3411309"/>
                  </a:lnTo>
                  <a:lnTo>
                    <a:pt x="7572733" y="3299259"/>
                  </a:lnTo>
                  <a:lnTo>
                    <a:pt x="7575845" y="3302371"/>
                  </a:lnTo>
                  <a:lnTo>
                    <a:pt x="7846634" y="3545147"/>
                  </a:lnTo>
                  <a:lnTo>
                    <a:pt x="8276160" y="3034696"/>
                  </a:lnTo>
                  <a:lnTo>
                    <a:pt x="8282385" y="3040921"/>
                  </a:lnTo>
                  <a:lnTo>
                    <a:pt x="9032499" y="3747460"/>
                  </a:lnTo>
                  <a:lnTo>
                    <a:pt x="9306400" y="4254799"/>
                  </a:lnTo>
                  <a:lnTo>
                    <a:pt x="9546063" y="4385524"/>
                  </a:lnTo>
                  <a:lnTo>
                    <a:pt x="9875988" y="3345946"/>
                  </a:lnTo>
                  <a:lnTo>
                    <a:pt x="9879101" y="3345946"/>
                  </a:lnTo>
                  <a:lnTo>
                    <a:pt x="10622990" y="2959996"/>
                  </a:lnTo>
                  <a:lnTo>
                    <a:pt x="10856428" y="2247231"/>
                  </a:lnTo>
                  <a:lnTo>
                    <a:pt x="10859541" y="2244119"/>
                  </a:lnTo>
                  <a:lnTo>
                    <a:pt x="11285955" y="1861280"/>
                  </a:lnTo>
                  <a:lnTo>
                    <a:pt x="11606543" y="1235666"/>
                  </a:lnTo>
                  <a:lnTo>
                    <a:pt x="11606543" y="1232553"/>
                  </a:lnTo>
                  <a:lnTo>
                    <a:pt x="11793294" y="1126728"/>
                  </a:lnTo>
                  <a:lnTo>
                    <a:pt x="12054744" y="1755455"/>
                  </a:lnTo>
                  <a:lnTo>
                    <a:pt x="12384670" y="1182753"/>
                  </a:lnTo>
                  <a:lnTo>
                    <a:pt x="12565196" y="1353941"/>
                  </a:lnTo>
                  <a:lnTo>
                    <a:pt x="13072535" y="644289"/>
                  </a:lnTo>
                  <a:lnTo>
                    <a:pt x="13436699" y="0"/>
                  </a:lnTo>
                  <a:lnTo>
                    <a:pt x="13735499" y="429526"/>
                  </a:lnTo>
                  <a:lnTo>
                    <a:pt x="14093437" y="871502"/>
                  </a:lnTo>
                  <a:lnTo>
                    <a:pt x="14080987" y="880840"/>
                  </a:lnTo>
                  <a:lnTo>
                    <a:pt x="13723049" y="438864"/>
                  </a:lnTo>
                  <a:lnTo>
                    <a:pt x="13436699" y="28013"/>
                  </a:lnTo>
                  <a:lnTo>
                    <a:pt x="13084985" y="653627"/>
                  </a:lnTo>
                  <a:lnTo>
                    <a:pt x="12568308" y="1375729"/>
                  </a:lnTo>
                  <a:lnTo>
                    <a:pt x="12387783" y="1207653"/>
                  </a:lnTo>
                  <a:lnTo>
                    <a:pt x="12051632" y="1792805"/>
                  </a:lnTo>
                  <a:lnTo>
                    <a:pt x="11787069" y="1148516"/>
                  </a:lnTo>
                  <a:lnTo>
                    <a:pt x="11615881" y="1245003"/>
                  </a:lnTo>
                  <a:lnTo>
                    <a:pt x="11298405" y="1870618"/>
                  </a:lnTo>
                  <a:lnTo>
                    <a:pt x="10871991" y="2256568"/>
                  </a:lnTo>
                  <a:lnTo>
                    <a:pt x="10635441" y="2972445"/>
                  </a:lnTo>
                  <a:lnTo>
                    <a:pt x="10632328" y="2972445"/>
                  </a:lnTo>
                  <a:lnTo>
                    <a:pt x="9888439" y="3358397"/>
                  </a:lnTo>
                  <a:lnTo>
                    <a:pt x="9555400" y="4407312"/>
                  </a:lnTo>
                  <a:lnTo>
                    <a:pt x="9293950" y="4267249"/>
                  </a:lnTo>
                  <a:lnTo>
                    <a:pt x="9016937" y="3753685"/>
                  </a:lnTo>
                  <a:lnTo>
                    <a:pt x="8279272" y="3056483"/>
                  </a:lnTo>
                  <a:lnTo>
                    <a:pt x="7849746" y="3566935"/>
                  </a:lnTo>
                  <a:lnTo>
                    <a:pt x="7569620" y="3314821"/>
                  </a:lnTo>
                  <a:lnTo>
                    <a:pt x="7280157" y="3429984"/>
                  </a:lnTo>
                  <a:lnTo>
                    <a:pt x="6645205" y="2928870"/>
                  </a:lnTo>
                  <a:lnTo>
                    <a:pt x="6352630" y="3065821"/>
                  </a:lnTo>
                  <a:lnTo>
                    <a:pt x="6119192" y="2751458"/>
                  </a:lnTo>
                  <a:lnTo>
                    <a:pt x="5652315" y="3352172"/>
                  </a:lnTo>
                  <a:lnTo>
                    <a:pt x="5316164" y="3180984"/>
                  </a:lnTo>
                  <a:lnTo>
                    <a:pt x="4992463" y="3392634"/>
                  </a:lnTo>
                  <a:lnTo>
                    <a:pt x="4755913" y="4581613"/>
                  </a:lnTo>
                  <a:lnTo>
                    <a:pt x="4419762" y="5288151"/>
                  </a:lnTo>
                  <a:lnTo>
                    <a:pt x="3943548" y="4454000"/>
                  </a:lnTo>
                  <a:lnTo>
                    <a:pt x="3666535" y="4590950"/>
                  </a:lnTo>
                  <a:lnTo>
                    <a:pt x="3433097" y="4040036"/>
                  </a:lnTo>
                  <a:lnTo>
                    <a:pt x="3053371" y="4640750"/>
                  </a:lnTo>
                  <a:lnTo>
                    <a:pt x="3050258" y="4643863"/>
                  </a:lnTo>
                  <a:lnTo>
                    <a:pt x="2458882" y="4914650"/>
                  </a:lnTo>
                  <a:lnTo>
                    <a:pt x="2038693" y="5418877"/>
                  </a:lnTo>
                  <a:lnTo>
                    <a:pt x="1774130" y="5169877"/>
                  </a:lnTo>
                  <a:close/>
                </a:path>
              </a:pathLst>
            </a:custGeom>
            <a:grpFill/>
            <a:ln w="31107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601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54" r:id="rId37"/>
    <p:sldLayoutId id="2147483755" r:id="rId38"/>
    <p:sldLayoutId id="2147483756" r:id="rId39"/>
    <p:sldLayoutId id="2147483757" r:id="rId40"/>
    <p:sldLayoutId id="2147483758" r:id="rId41"/>
  </p:sldLayoutIdLst>
  <p:transition spd="slow">
    <p:push dir="u"/>
  </p:transition>
  <p:txStyles>
    <p:titleStyle>
      <a:lvl1pPr algn="l" defTabSz="1828686" rtl="0" fontAlgn="base">
        <a:lnSpc>
          <a:spcPct val="90000"/>
        </a:lnSpc>
        <a:spcBef>
          <a:spcPct val="0"/>
        </a:spcBef>
        <a:spcAft>
          <a:spcPct val="0"/>
        </a:spcAft>
        <a:defRPr sz="8799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828686" rtl="0" fontAlgn="base">
        <a:lnSpc>
          <a:spcPct val="90000"/>
        </a:lnSpc>
        <a:spcBef>
          <a:spcPct val="0"/>
        </a:spcBef>
        <a:spcAft>
          <a:spcPct val="0"/>
        </a:spcAft>
        <a:defRPr sz="8799">
          <a:solidFill>
            <a:schemeClr val="tx1"/>
          </a:solidFill>
          <a:latin typeface="Calibri Light" panose="020F0302020204030204" pitchFamily="34" charset="0"/>
        </a:defRPr>
      </a:lvl2pPr>
      <a:lvl3pPr algn="l" defTabSz="1828686" rtl="0" fontAlgn="base">
        <a:lnSpc>
          <a:spcPct val="90000"/>
        </a:lnSpc>
        <a:spcBef>
          <a:spcPct val="0"/>
        </a:spcBef>
        <a:spcAft>
          <a:spcPct val="0"/>
        </a:spcAft>
        <a:defRPr sz="8799">
          <a:solidFill>
            <a:schemeClr val="tx1"/>
          </a:solidFill>
          <a:latin typeface="Calibri Light" panose="020F0302020204030204" pitchFamily="34" charset="0"/>
        </a:defRPr>
      </a:lvl3pPr>
      <a:lvl4pPr algn="l" defTabSz="1828686" rtl="0" fontAlgn="base">
        <a:lnSpc>
          <a:spcPct val="90000"/>
        </a:lnSpc>
        <a:spcBef>
          <a:spcPct val="0"/>
        </a:spcBef>
        <a:spcAft>
          <a:spcPct val="0"/>
        </a:spcAft>
        <a:defRPr sz="8799">
          <a:solidFill>
            <a:schemeClr val="tx1"/>
          </a:solidFill>
          <a:latin typeface="Calibri Light" panose="020F0302020204030204" pitchFamily="34" charset="0"/>
        </a:defRPr>
      </a:lvl4pPr>
      <a:lvl5pPr algn="l" defTabSz="1828686" rtl="0" fontAlgn="base">
        <a:lnSpc>
          <a:spcPct val="90000"/>
        </a:lnSpc>
        <a:spcBef>
          <a:spcPct val="0"/>
        </a:spcBef>
        <a:spcAft>
          <a:spcPct val="0"/>
        </a:spcAft>
        <a:defRPr sz="8799">
          <a:solidFill>
            <a:schemeClr val="tx1"/>
          </a:solidFill>
          <a:latin typeface="Calibri Light" panose="020F0302020204030204" pitchFamily="34" charset="0"/>
        </a:defRPr>
      </a:lvl5pPr>
      <a:lvl6pPr marL="1219124" algn="l" defTabSz="1828686" rtl="0" fontAlgn="base">
        <a:lnSpc>
          <a:spcPct val="90000"/>
        </a:lnSpc>
        <a:spcBef>
          <a:spcPct val="0"/>
        </a:spcBef>
        <a:spcAft>
          <a:spcPct val="0"/>
        </a:spcAft>
        <a:defRPr sz="8799">
          <a:solidFill>
            <a:schemeClr val="tx1"/>
          </a:solidFill>
          <a:latin typeface="Calibri Light" panose="020F0302020204030204" pitchFamily="34" charset="0"/>
        </a:defRPr>
      </a:lvl6pPr>
      <a:lvl7pPr marL="2438248" algn="l" defTabSz="1828686" rtl="0" fontAlgn="base">
        <a:lnSpc>
          <a:spcPct val="90000"/>
        </a:lnSpc>
        <a:spcBef>
          <a:spcPct val="0"/>
        </a:spcBef>
        <a:spcAft>
          <a:spcPct val="0"/>
        </a:spcAft>
        <a:defRPr sz="8799">
          <a:solidFill>
            <a:schemeClr val="tx1"/>
          </a:solidFill>
          <a:latin typeface="Calibri Light" panose="020F0302020204030204" pitchFamily="34" charset="0"/>
        </a:defRPr>
      </a:lvl7pPr>
      <a:lvl8pPr marL="3657371" algn="l" defTabSz="1828686" rtl="0" fontAlgn="base">
        <a:lnSpc>
          <a:spcPct val="90000"/>
        </a:lnSpc>
        <a:spcBef>
          <a:spcPct val="0"/>
        </a:spcBef>
        <a:spcAft>
          <a:spcPct val="0"/>
        </a:spcAft>
        <a:defRPr sz="8799">
          <a:solidFill>
            <a:schemeClr val="tx1"/>
          </a:solidFill>
          <a:latin typeface="Calibri Light" panose="020F0302020204030204" pitchFamily="34" charset="0"/>
        </a:defRPr>
      </a:lvl8pPr>
      <a:lvl9pPr marL="4876495" algn="l" defTabSz="1828686" rtl="0" fontAlgn="base">
        <a:lnSpc>
          <a:spcPct val="90000"/>
        </a:lnSpc>
        <a:spcBef>
          <a:spcPct val="0"/>
        </a:spcBef>
        <a:spcAft>
          <a:spcPct val="0"/>
        </a:spcAft>
        <a:defRPr sz="8799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171" indent="-457171" algn="l" defTabSz="1828686" rtl="0" fontAlgn="base">
        <a:lnSpc>
          <a:spcPct val="90000"/>
        </a:lnSpc>
        <a:spcBef>
          <a:spcPts val="2000"/>
        </a:spcBef>
        <a:spcAft>
          <a:spcPct val="0"/>
        </a:spcAft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14" indent="-457171" algn="l" defTabSz="1828686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2285857" indent="-457171" algn="l" defTabSz="1828686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00" indent="-457171" algn="l" defTabSz="1828686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466" kern="1200">
          <a:solidFill>
            <a:schemeClr val="tx1"/>
          </a:solidFill>
          <a:latin typeface="+mn-lt"/>
          <a:ea typeface="+mn-ea"/>
          <a:cs typeface="+mn-cs"/>
        </a:defRPr>
      </a:lvl4pPr>
      <a:lvl5pPr marL="4114543" indent="-457171" algn="l" defTabSz="1828686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466" kern="1200">
          <a:solidFill>
            <a:schemeClr val="tx1"/>
          </a:solidFill>
          <a:latin typeface="+mn-lt"/>
          <a:ea typeface="+mn-ea"/>
          <a:cs typeface="+mn-cs"/>
        </a:defRPr>
      </a:lvl5pPr>
      <a:lvl6pPr marL="5028886" indent="-457171" algn="l" defTabSz="182868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229" indent="-457171" algn="l" defTabSz="182868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571" indent="-457171" algn="l" defTabSz="182868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914" indent="-457171" algn="l" defTabSz="182868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8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43" algn="l" defTabSz="182868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86" algn="l" defTabSz="182868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29" algn="l" defTabSz="182868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371" algn="l" defTabSz="182868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14" algn="l" defTabSz="182868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057" algn="l" defTabSz="182868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00" algn="l" defTabSz="182868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743" algn="l" defTabSz="182868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C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7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transition spd="slow">
    <p:push dir="u"/>
  </p:transition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C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4A344B0-0A85-4985-B006-814187AC0E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76291" y="732369"/>
            <a:ext cx="21029831" cy="265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7057A-EC13-4E3C-B3E1-DF123D916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291" y="3653368"/>
            <a:ext cx="21029831" cy="8699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A3D65-89E7-4EE5-908F-F9717857A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291" y="12712703"/>
            <a:ext cx="5486043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24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AC4E76D-7CB7-4A14-BD6C-DF912DE1EE30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2C163-B47B-4856-8DBA-0BA5BC0A1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6675" y="12712703"/>
            <a:ext cx="8229064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80ADE-8B36-4D63-BF68-C3CCCC82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0079" y="12712703"/>
            <a:ext cx="5486043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24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A832D7E-14F4-4B4B-A1E6-56D44B937A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7" name="Graphic 680">
            <a:extLst>
              <a:ext uri="{FF2B5EF4-FFF2-40B4-BE49-F238E27FC236}">
                <a16:creationId xmlns:a16="http://schemas.microsoft.com/office/drawing/2014/main" id="{0540B119-83B7-4B2C-BB82-8F596FFD3DDB}"/>
              </a:ext>
            </a:extLst>
          </p:cNvPr>
          <p:cNvGrpSpPr/>
          <p:nvPr userDrawn="1"/>
        </p:nvGrpSpPr>
        <p:grpSpPr>
          <a:xfrm>
            <a:off x="9617145" y="4338700"/>
            <a:ext cx="20290557" cy="11564061"/>
            <a:chOff x="6332130" y="3081635"/>
            <a:chExt cx="7575180" cy="4316991"/>
          </a:xfrm>
          <a:gradFill>
            <a:gsLst>
              <a:gs pos="0">
                <a:srgbClr val="2C4BE9">
                  <a:alpha val="5000"/>
                </a:srgbClr>
              </a:gs>
              <a:gs pos="83000">
                <a:srgbClr val="B906EF">
                  <a:alpha val="0"/>
                </a:srgbClr>
              </a:gs>
            </a:gsLst>
            <a:lin ang="13500000" scaled="0"/>
          </a:gradFill>
        </p:grpSpPr>
        <p:sp>
          <p:nvSpPr>
            <p:cNvPr id="8" name="Freeform: Shape 726">
              <a:extLst>
                <a:ext uri="{FF2B5EF4-FFF2-40B4-BE49-F238E27FC236}">
                  <a16:creationId xmlns:a16="http://schemas.microsoft.com/office/drawing/2014/main" id="{64C466C7-9806-4ABA-B051-C26B0FA71E6E}"/>
                </a:ext>
              </a:extLst>
            </p:cNvPr>
            <p:cNvSpPr/>
            <p:nvPr/>
          </p:nvSpPr>
          <p:spPr>
            <a:xfrm>
              <a:off x="6332130" y="3081635"/>
              <a:ext cx="7575180" cy="4316991"/>
            </a:xfrm>
            <a:custGeom>
              <a:avLst/>
              <a:gdLst>
                <a:gd name="connsiteX0" fmla="*/ 7575181 w 7575180"/>
                <a:gd name="connsiteY0" fmla="*/ 4316992 h 4316991"/>
                <a:gd name="connsiteX1" fmla="*/ 0 w 7575180"/>
                <a:gd name="connsiteY1" fmla="*/ 4316992 h 4316991"/>
                <a:gd name="connsiteX2" fmla="*/ 0 w 7575180"/>
                <a:gd name="connsiteY2" fmla="*/ 0 h 4316991"/>
                <a:gd name="connsiteX3" fmla="*/ 7575181 w 7575180"/>
                <a:gd name="connsiteY3" fmla="*/ 0 h 4316991"/>
                <a:gd name="connsiteX4" fmla="*/ 7575181 w 7575180"/>
                <a:gd name="connsiteY4" fmla="*/ 4316992 h 4316991"/>
                <a:gd name="connsiteX5" fmla="*/ 7302 w 7575180"/>
                <a:gd name="connsiteY5" fmla="*/ 4309690 h 4316991"/>
                <a:gd name="connsiteX6" fmla="*/ 7567879 w 7575180"/>
                <a:gd name="connsiteY6" fmla="*/ 4309690 h 4316991"/>
                <a:gd name="connsiteX7" fmla="*/ 7567879 w 7575180"/>
                <a:gd name="connsiteY7" fmla="*/ 7302 h 4316991"/>
                <a:gd name="connsiteX8" fmla="*/ 7302 w 7575180"/>
                <a:gd name="connsiteY8" fmla="*/ 7302 h 4316991"/>
                <a:gd name="connsiteX9" fmla="*/ 7302 w 7575180"/>
                <a:gd name="connsiteY9" fmla="*/ 4309690 h 431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75180" h="4316991">
                  <a:moveTo>
                    <a:pt x="7575181" y="4316992"/>
                  </a:moveTo>
                  <a:lnTo>
                    <a:pt x="0" y="4316992"/>
                  </a:lnTo>
                  <a:lnTo>
                    <a:pt x="0" y="0"/>
                  </a:lnTo>
                  <a:lnTo>
                    <a:pt x="7575181" y="0"/>
                  </a:lnTo>
                  <a:lnTo>
                    <a:pt x="7575181" y="4316992"/>
                  </a:lnTo>
                  <a:close/>
                  <a:moveTo>
                    <a:pt x="7302" y="4309690"/>
                  </a:moveTo>
                  <a:lnTo>
                    <a:pt x="7567879" y="4309690"/>
                  </a:lnTo>
                  <a:lnTo>
                    <a:pt x="7567879" y="7302"/>
                  </a:lnTo>
                  <a:lnTo>
                    <a:pt x="7302" y="7302"/>
                  </a:lnTo>
                  <a:lnTo>
                    <a:pt x="7302" y="4309690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9" name="Freeform: Shape 727">
              <a:extLst>
                <a:ext uri="{FF2B5EF4-FFF2-40B4-BE49-F238E27FC236}">
                  <a16:creationId xmlns:a16="http://schemas.microsoft.com/office/drawing/2014/main" id="{1A1CC3D1-2315-49F6-A108-EE51030B467C}"/>
                </a:ext>
              </a:extLst>
            </p:cNvPr>
            <p:cNvSpPr/>
            <p:nvPr/>
          </p:nvSpPr>
          <p:spPr>
            <a:xfrm>
              <a:off x="6335050" y="6852430"/>
              <a:ext cx="7567878" cy="7302"/>
            </a:xfrm>
            <a:custGeom>
              <a:avLst/>
              <a:gdLst>
                <a:gd name="connsiteX0" fmla="*/ 0 w 7567878"/>
                <a:gd name="connsiteY0" fmla="*/ 0 h 7302"/>
                <a:gd name="connsiteX1" fmla="*/ 7567879 w 7567878"/>
                <a:gd name="connsiteY1" fmla="*/ 0 h 7302"/>
                <a:gd name="connsiteX2" fmla="*/ 7567879 w 7567878"/>
                <a:gd name="connsiteY2" fmla="*/ 7302 h 7302"/>
                <a:gd name="connsiteX3" fmla="*/ 0 w 7567878"/>
                <a:gd name="connsiteY3" fmla="*/ 7302 h 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7878" h="7302">
                  <a:moveTo>
                    <a:pt x="0" y="0"/>
                  </a:moveTo>
                  <a:lnTo>
                    <a:pt x="7567879" y="0"/>
                  </a:lnTo>
                  <a:lnTo>
                    <a:pt x="7567879" y="7302"/>
                  </a:lnTo>
                  <a:lnTo>
                    <a:pt x="0" y="7302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10" name="Freeform: Shape 728">
              <a:extLst>
                <a:ext uri="{FF2B5EF4-FFF2-40B4-BE49-F238E27FC236}">
                  <a16:creationId xmlns:a16="http://schemas.microsoft.com/office/drawing/2014/main" id="{385D3D83-194F-4EFE-B5B5-7FC7DFC212A5}"/>
                </a:ext>
              </a:extLst>
            </p:cNvPr>
            <p:cNvSpPr/>
            <p:nvPr/>
          </p:nvSpPr>
          <p:spPr>
            <a:xfrm>
              <a:off x="6335050" y="6313536"/>
              <a:ext cx="7567878" cy="7302"/>
            </a:xfrm>
            <a:custGeom>
              <a:avLst/>
              <a:gdLst>
                <a:gd name="connsiteX0" fmla="*/ 0 w 7567878"/>
                <a:gd name="connsiteY0" fmla="*/ 0 h 7302"/>
                <a:gd name="connsiteX1" fmla="*/ 7567879 w 7567878"/>
                <a:gd name="connsiteY1" fmla="*/ 0 h 7302"/>
                <a:gd name="connsiteX2" fmla="*/ 7567879 w 7567878"/>
                <a:gd name="connsiteY2" fmla="*/ 7302 h 7302"/>
                <a:gd name="connsiteX3" fmla="*/ 0 w 7567878"/>
                <a:gd name="connsiteY3" fmla="*/ 7302 h 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7878" h="7302">
                  <a:moveTo>
                    <a:pt x="0" y="0"/>
                  </a:moveTo>
                  <a:lnTo>
                    <a:pt x="7567879" y="0"/>
                  </a:lnTo>
                  <a:lnTo>
                    <a:pt x="7567879" y="7302"/>
                  </a:lnTo>
                  <a:lnTo>
                    <a:pt x="0" y="7302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11" name="Freeform: Shape 729">
              <a:extLst>
                <a:ext uri="{FF2B5EF4-FFF2-40B4-BE49-F238E27FC236}">
                  <a16:creationId xmlns:a16="http://schemas.microsoft.com/office/drawing/2014/main" id="{88A22D4C-F04B-4DB6-8226-D9D72069D60E}"/>
                </a:ext>
              </a:extLst>
            </p:cNvPr>
            <p:cNvSpPr/>
            <p:nvPr/>
          </p:nvSpPr>
          <p:spPr>
            <a:xfrm>
              <a:off x="6335050" y="5774643"/>
              <a:ext cx="7567878" cy="7302"/>
            </a:xfrm>
            <a:custGeom>
              <a:avLst/>
              <a:gdLst>
                <a:gd name="connsiteX0" fmla="*/ 0 w 7567878"/>
                <a:gd name="connsiteY0" fmla="*/ 0 h 7302"/>
                <a:gd name="connsiteX1" fmla="*/ 7567879 w 7567878"/>
                <a:gd name="connsiteY1" fmla="*/ 0 h 7302"/>
                <a:gd name="connsiteX2" fmla="*/ 7567879 w 7567878"/>
                <a:gd name="connsiteY2" fmla="*/ 7302 h 7302"/>
                <a:gd name="connsiteX3" fmla="*/ 0 w 7567878"/>
                <a:gd name="connsiteY3" fmla="*/ 7302 h 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7878" h="7302">
                  <a:moveTo>
                    <a:pt x="0" y="0"/>
                  </a:moveTo>
                  <a:lnTo>
                    <a:pt x="7567879" y="0"/>
                  </a:lnTo>
                  <a:lnTo>
                    <a:pt x="7567879" y="7302"/>
                  </a:lnTo>
                  <a:lnTo>
                    <a:pt x="0" y="7302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12" name="Freeform: Shape 730">
              <a:extLst>
                <a:ext uri="{FF2B5EF4-FFF2-40B4-BE49-F238E27FC236}">
                  <a16:creationId xmlns:a16="http://schemas.microsoft.com/office/drawing/2014/main" id="{A07675FD-7021-4E7F-9C96-5F311503F336}"/>
                </a:ext>
              </a:extLst>
            </p:cNvPr>
            <p:cNvSpPr/>
            <p:nvPr/>
          </p:nvSpPr>
          <p:spPr>
            <a:xfrm>
              <a:off x="6335050" y="5237209"/>
              <a:ext cx="7567878" cy="7302"/>
            </a:xfrm>
            <a:custGeom>
              <a:avLst/>
              <a:gdLst>
                <a:gd name="connsiteX0" fmla="*/ 0 w 7567878"/>
                <a:gd name="connsiteY0" fmla="*/ 0 h 7302"/>
                <a:gd name="connsiteX1" fmla="*/ 7567879 w 7567878"/>
                <a:gd name="connsiteY1" fmla="*/ 0 h 7302"/>
                <a:gd name="connsiteX2" fmla="*/ 7567879 w 7567878"/>
                <a:gd name="connsiteY2" fmla="*/ 7302 h 7302"/>
                <a:gd name="connsiteX3" fmla="*/ 0 w 7567878"/>
                <a:gd name="connsiteY3" fmla="*/ 7302 h 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7878" h="7302">
                  <a:moveTo>
                    <a:pt x="0" y="0"/>
                  </a:moveTo>
                  <a:lnTo>
                    <a:pt x="7567879" y="0"/>
                  </a:lnTo>
                  <a:lnTo>
                    <a:pt x="7567879" y="7302"/>
                  </a:lnTo>
                  <a:lnTo>
                    <a:pt x="0" y="7302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13" name="Freeform: Shape 731">
              <a:extLst>
                <a:ext uri="{FF2B5EF4-FFF2-40B4-BE49-F238E27FC236}">
                  <a16:creationId xmlns:a16="http://schemas.microsoft.com/office/drawing/2014/main" id="{2C08C989-12EB-418C-AF9D-C7E2639DF920}"/>
                </a:ext>
              </a:extLst>
            </p:cNvPr>
            <p:cNvSpPr/>
            <p:nvPr/>
          </p:nvSpPr>
          <p:spPr>
            <a:xfrm>
              <a:off x="6335050" y="4698316"/>
              <a:ext cx="7567878" cy="7302"/>
            </a:xfrm>
            <a:custGeom>
              <a:avLst/>
              <a:gdLst>
                <a:gd name="connsiteX0" fmla="*/ 0 w 7567878"/>
                <a:gd name="connsiteY0" fmla="*/ 0 h 7302"/>
                <a:gd name="connsiteX1" fmla="*/ 7567879 w 7567878"/>
                <a:gd name="connsiteY1" fmla="*/ 0 h 7302"/>
                <a:gd name="connsiteX2" fmla="*/ 7567879 w 7567878"/>
                <a:gd name="connsiteY2" fmla="*/ 7302 h 7302"/>
                <a:gd name="connsiteX3" fmla="*/ 0 w 7567878"/>
                <a:gd name="connsiteY3" fmla="*/ 7302 h 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7878" h="7302">
                  <a:moveTo>
                    <a:pt x="0" y="0"/>
                  </a:moveTo>
                  <a:lnTo>
                    <a:pt x="7567879" y="0"/>
                  </a:lnTo>
                  <a:lnTo>
                    <a:pt x="7567879" y="7302"/>
                  </a:lnTo>
                  <a:lnTo>
                    <a:pt x="0" y="7302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14" name="Freeform: Shape 732">
              <a:extLst>
                <a:ext uri="{FF2B5EF4-FFF2-40B4-BE49-F238E27FC236}">
                  <a16:creationId xmlns:a16="http://schemas.microsoft.com/office/drawing/2014/main" id="{24AB43FE-1827-47E3-8D02-FC87A78AB389}"/>
                </a:ext>
              </a:extLst>
            </p:cNvPr>
            <p:cNvSpPr/>
            <p:nvPr/>
          </p:nvSpPr>
          <p:spPr>
            <a:xfrm>
              <a:off x="6335050" y="4159422"/>
              <a:ext cx="7567878" cy="7302"/>
            </a:xfrm>
            <a:custGeom>
              <a:avLst/>
              <a:gdLst>
                <a:gd name="connsiteX0" fmla="*/ 0 w 7567878"/>
                <a:gd name="connsiteY0" fmla="*/ 0 h 7302"/>
                <a:gd name="connsiteX1" fmla="*/ 7567879 w 7567878"/>
                <a:gd name="connsiteY1" fmla="*/ 0 h 7302"/>
                <a:gd name="connsiteX2" fmla="*/ 7567879 w 7567878"/>
                <a:gd name="connsiteY2" fmla="*/ 7302 h 7302"/>
                <a:gd name="connsiteX3" fmla="*/ 0 w 7567878"/>
                <a:gd name="connsiteY3" fmla="*/ 7302 h 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7878" h="7302">
                  <a:moveTo>
                    <a:pt x="0" y="0"/>
                  </a:moveTo>
                  <a:lnTo>
                    <a:pt x="7567879" y="0"/>
                  </a:lnTo>
                  <a:lnTo>
                    <a:pt x="7567879" y="7302"/>
                  </a:lnTo>
                  <a:lnTo>
                    <a:pt x="0" y="7302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15" name="Freeform: Shape 733">
              <a:extLst>
                <a:ext uri="{FF2B5EF4-FFF2-40B4-BE49-F238E27FC236}">
                  <a16:creationId xmlns:a16="http://schemas.microsoft.com/office/drawing/2014/main" id="{7AEE040A-8001-4572-9D7F-86BCE8D93B7C}"/>
                </a:ext>
              </a:extLst>
            </p:cNvPr>
            <p:cNvSpPr/>
            <p:nvPr/>
          </p:nvSpPr>
          <p:spPr>
            <a:xfrm>
              <a:off x="6335050" y="3620528"/>
              <a:ext cx="7567878" cy="7302"/>
            </a:xfrm>
            <a:custGeom>
              <a:avLst/>
              <a:gdLst>
                <a:gd name="connsiteX0" fmla="*/ 0 w 7567878"/>
                <a:gd name="connsiteY0" fmla="*/ 0 h 7302"/>
                <a:gd name="connsiteX1" fmla="*/ 7567879 w 7567878"/>
                <a:gd name="connsiteY1" fmla="*/ 0 h 7302"/>
                <a:gd name="connsiteX2" fmla="*/ 7567879 w 7567878"/>
                <a:gd name="connsiteY2" fmla="*/ 7302 h 7302"/>
                <a:gd name="connsiteX3" fmla="*/ 0 w 7567878"/>
                <a:gd name="connsiteY3" fmla="*/ 7302 h 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7878" h="7302">
                  <a:moveTo>
                    <a:pt x="0" y="0"/>
                  </a:moveTo>
                  <a:lnTo>
                    <a:pt x="7567879" y="0"/>
                  </a:lnTo>
                  <a:lnTo>
                    <a:pt x="7567879" y="7302"/>
                  </a:lnTo>
                  <a:lnTo>
                    <a:pt x="0" y="7302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16" name="Freeform: Shape 734">
              <a:extLst>
                <a:ext uri="{FF2B5EF4-FFF2-40B4-BE49-F238E27FC236}">
                  <a16:creationId xmlns:a16="http://schemas.microsoft.com/office/drawing/2014/main" id="{CC796F97-669B-4B23-A43E-438D315D4D25}"/>
                </a:ext>
              </a:extLst>
            </p:cNvPr>
            <p:cNvSpPr/>
            <p:nvPr/>
          </p:nvSpPr>
          <p:spPr>
            <a:xfrm>
              <a:off x="13318762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17" name="Freeform: Shape 735">
              <a:extLst>
                <a:ext uri="{FF2B5EF4-FFF2-40B4-BE49-F238E27FC236}">
                  <a16:creationId xmlns:a16="http://schemas.microsoft.com/office/drawing/2014/main" id="{C6F4444C-9588-45FE-849F-5219CFCF82D1}"/>
                </a:ext>
              </a:extLst>
            </p:cNvPr>
            <p:cNvSpPr/>
            <p:nvPr/>
          </p:nvSpPr>
          <p:spPr>
            <a:xfrm>
              <a:off x="12736056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18" name="Freeform: Shape 736">
              <a:extLst>
                <a:ext uri="{FF2B5EF4-FFF2-40B4-BE49-F238E27FC236}">
                  <a16:creationId xmlns:a16="http://schemas.microsoft.com/office/drawing/2014/main" id="{3BBFCD1D-7F23-46F8-9C49-63CDD1071F32}"/>
                </a:ext>
              </a:extLst>
            </p:cNvPr>
            <p:cNvSpPr/>
            <p:nvPr/>
          </p:nvSpPr>
          <p:spPr>
            <a:xfrm>
              <a:off x="12153350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19" name="Freeform: Shape 737">
              <a:extLst>
                <a:ext uri="{FF2B5EF4-FFF2-40B4-BE49-F238E27FC236}">
                  <a16:creationId xmlns:a16="http://schemas.microsoft.com/office/drawing/2014/main" id="{1AC7AFAA-05D8-4AE8-8556-889B472ABE7A}"/>
                </a:ext>
              </a:extLst>
            </p:cNvPr>
            <p:cNvSpPr/>
            <p:nvPr/>
          </p:nvSpPr>
          <p:spPr>
            <a:xfrm>
              <a:off x="11572104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20" name="Freeform: Shape 738">
              <a:extLst>
                <a:ext uri="{FF2B5EF4-FFF2-40B4-BE49-F238E27FC236}">
                  <a16:creationId xmlns:a16="http://schemas.microsoft.com/office/drawing/2014/main" id="{9AF9FA4A-C457-4C02-9C1C-2878C8316E08}"/>
                </a:ext>
              </a:extLst>
            </p:cNvPr>
            <p:cNvSpPr/>
            <p:nvPr/>
          </p:nvSpPr>
          <p:spPr>
            <a:xfrm>
              <a:off x="10989398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21" name="Freeform: Shape 739">
              <a:extLst>
                <a:ext uri="{FF2B5EF4-FFF2-40B4-BE49-F238E27FC236}">
                  <a16:creationId xmlns:a16="http://schemas.microsoft.com/office/drawing/2014/main" id="{1311D9C5-F313-4B31-A336-FC7E614FB461}"/>
                </a:ext>
              </a:extLst>
            </p:cNvPr>
            <p:cNvSpPr/>
            <p:nvPr/>
          </p:nvSpPr>
          <p:spPr>
            <a:xfrm>
              <a:off x="10406692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22" name="Freeform: Shape 740">
              <a:extLst>
                <a:ext uri="{FF2B5EF4-FFF2-40B4-BE49-F238E27FC236}">
                  <a16:creationId xmlns:a16="http://schemas.microsoft.com/office/drawing/2014/main" id="{4CF4F191-5974-4AB7-B574-E211141F9890}"/>
                </a:ext>
              </a:extLst>
            </p:cNvPr>
            <p:cNvSpPr/>
            <p:nvPr/>
          </p:nvSpPr>
          <p:spPr>
            <a:xfrm>
              <a:off x="9825446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23" name="Freeform: Shape 741">
              <a:extLst>
                <a:ext uri="{FF2B5EF4-FFF2-40B4-BE49-F238E27FC236}">
                  <a16:creationId xmlns:a16="http://schemas.microsoft.com/office/drawing/2014/main" id="{C8B2F20F-D06C-4FAB-9A8D-238DC70060DF}"/>
                </a:ext>
              </a:extLst>
            </p:cNvPr>
            <p:cNvSpPr/>
            <p:nvPr/>
          </p:nvSpPr>
          <p:spPr>
            <a:xfrm>
              <a:off x="9242740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24" name="Freeform: Shape 742">
              <a:extLst>
                <a:ext uri="{FF2B5EF4-FFF2-40B4-BE49-F238E27FC236}">
                  <a16:creationId xmlns:a16="http://schemas.microsoft.com/office/drawing/2014/main" id="{2D8F3B81-64E5-4B96-A487-C7ED93DB5372}"/>
                </a:ext>
              </a:extLst>
            </p:cNvPr>
            <p:cNvSpPr/>
            <p:nvPr/>
          </p:nvSpPr>
          <p:spPr>
            <a:xfrm>
              <a:off x="8661494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25" name="Freeform: Shape 743">
              <a:extLst>
                <a:ext uri="{FF2B5EF4-FFF2-40B4-BE49-F238E27FC236}">
                  <a16:creationId xmlns:a16="http://schemas.microsoft.com/office/drawing/2014/main" id="{971C5389-FFA2-4164-8118-DD46707DA896}"/>
                </a:ext>
              </a:extLst>
            </p:cNvPr>
            <p:cNvSpPr/>
            <p:nvPr/>
          </p:nvSpPr>
          <p:spPr>
            <a:xfrm>
              <a:off x="8078788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26" name="Freeform: Shape 744">
              <a:extLst>
                <a:ext uri="{FF2B5EF4-FFF2-40B4-BE49-F238E27FC236}">
                  <a16:creationId xmlns:a16="http://schemas.microsoft.com/office/drawing/2014/main" id="{0C823453-92A9-4034-8AE0-3C9EA4736F30}"/>
                </a:ext>
              </a:extLst>
            </p:cNvPr>
            <p:cNvSpPr/>
            <p:nvPr/>
          </p:nvSpPr>
          <p:spPr>
            <a:xfrm>
              <a:off x="7496082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  <p:sp>
          <p:nvSpPr>
            <p:cNvPr id="27" name="Freeform: Shape 745">
              <a:extLst>
                <a:ext uri="{FF2B5EF4-FFF2-40B4-BE49-F238E27FC236}">
                  <a16:creationId xmlns:a16="http://schemas.microsoft.com/office/drawing/2014/main" id="{9CBE4868-2F48-41C1-9634-C752EEEB75AA}"/>
                </a:ext>
              </a:extLst>
            </p:cNvPr>
            <p:cNvSpPr/>
            <p:nvPr/>
          </p:nvSpPr>
          <p:spPr>
            <a:xfrm>
              <a:off x="6914836" y="3084555"/>
              <a:ext cx="7302" cy="4309689"/>
            </a:xfrm>
            <a:custGeom>
              <a:avLst/>
              <a:gdLst>
                <a:gd name="connsiteX0" fmla="*/ 0 w 7302"/>
                <a:gd name="connsiteY0" fmla="*/ 0 h 4309689"/>
                <a:gd name="connsiteX1" fmla="*/ 7302 w 7302"/>
                <a:gd name="connsiteY1" fmla="*/ 0 h 4309689"/>
                <a:gd name="connsiteX2" fmla="*/ 7302 w 7302"/>
                <a:gd name="connsiteY2" fmla="*/ 4309689 h 4309689"/>
                <a:gd name="connsiteX3" fmla="*/ 0 w 7302"/>
                <a:gd name="connsiteY3" fmla="*/ 4309689 h 4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" h="4309689">
                  <a:moveTo>
                    <a:pt x="0" y="0"/>
                  </a:moveTo>
                  <a:lnTo>
                    <a:pt x="7302" y="0"/>
                  </a:lnTo>
                  <a:lnTo>
                    <a:pt x="7302" y="4309689"/>
                  </a:lnTo>
                  <a:lnTo>
                    <a:pt x="0" y="4309689"/>
                  </a:lnTo>
                  <a:close/>
                </a:path>
              </a:pathLst>
            </a:custGeom>
            <a:grpFill/>
            <a:ln w="14590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75">
                <a:latin typeface="+mn-lt"/>
              </a:endParaRPr>
            </a:p>
          </p:txBody>
        </p:sp>
      </p:grpSp>
      <p:sp>
        <p:nvSpPr>
          <p:cNvPr id="29" name="Google Shape;769;p22">
            <a:extLst>
              <a:ext uri="{FF2B5EF4-FFF2-40B4-BE49-F238E27FC236}">
                <a16:creationId xmlns:a16="http://schemas.microsoft.com/office/drawing/2014/main" id="{9CB777C8-611A-4943-A42A-9F6366F5C357}"/>
              </a:ext>
            </a:extLst>
          </p:cNvPr>
          <p:cNvSpPr/>
          <p:nvPr userDrawn="1"/>
        </p:nvSpPr>
        <p:spPr>
          <a:xfrm>
            <a:off x="23442674" y="478368"/>
            <a:ext cx="507967" cy="50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32" y="0"/>
                </a:moveTo>
                <a:cubicBezTo>
                  <a:pt x="16743" y="0"/>
                  <a:pt x="21600" y="4857"/>
                  <a:pt x="21600" y="10832"/>
                </a:cubicBezTo>
                <a:cubicBezTo>
                  <a:pt x="21600" y="16775"/>
                  <a:pt x="16775" y="21600"/>
                  <a:pt x="10832" y="21600"/>
                </a:cubicBezTo>
                <a:cubicBezTo>
                  <a:pt x="4857" y="21600"/>
                  <a:pt x="0" y="16775"/>
                  <a:pt x="0" y="10832"/>
                </a:cubicBezTo>
                <a:cubicBezTo>
                  <a:pt x="0" y="4857"/>
                  <a:pt x="4857" y="0"/>
                  <a:pt x="10832" y="0"/>
                </a:cubicBezTo>
                <a:close/>
                <a:moveTo>
                  <a:pt x="13484" y="4505"/>
                </a:moveTo>
                <a:lnTo>
                  <a:pt x="11727" y="4505"/>
                </a:lnTo>
                <a:cubicBezTo>
                  <a:pt x="9905" y="4505"/>
                  <a:pt x="9075" y="5272"/>
                  <a:pt x="9011" y="6774"/>
                </a:cubicBezTo>
                <a:lnTo>
                  <a:pt x="9011" y="9011"/>
                </a:lnTo>
                <a:lnTo>
                  <a:pt x="7221" y="9011"/>
                </a:lnTo>
                <a:lnTo>
                  <a:pt x="7221" y="10832"/>
                </a:lnTo>
                <a:lnTo>
                  <a:pt x="9011" y="10832"/>
                </a:lnTo>
                <a:lnTo>
                  <a:pt x="9011" y="17095"/>
                </a:lnTo>
                <a:lnTo>
                  <a:pt x="11695" y="17095"/>
                </a:lnTo>
                <a:lnTo>
                  <a:pt x="11695" y="10832"/>
                </a:lnTo>
                <a:lnTo>
                  <a:pt x="13292" y="10832"/>
                </a:lnTo>
                <a:lnTo>
                  <a:pt x="13484" y="9011"/>
                </a:lnTo>
                <a:lnTo>
                  <a:pt x="11695" y="9011"/>
                </a:lnTo>
                <a:lnTo>
                  <a:pt x="11695" y="7924"/>
                </a:lnTo>
                <a:cubicBezTo>
                  <a:pt x="11695" y="7445"/>
                  <a:pt x="11759" y="7253"/>
                  <a:pt x="12174" y="7221"/>
                </a:cubicBezTo>
                <a:lnTo>
                  <a:pt x="13484" y="7221"/>
                </a:lnTo>
                <a:lnTo>
                  <a:pt x="13484" y="4505"/>
                </a:lnTo>
                <a:close/>
              </a:path>
            </a:pathLst>
          </a:custGeom>
          <a:gradFill>
            <a:gsLst>
              <a:gs pos="0">
                <a:srgbClr val="2C4BE9"/>
              </a:gs>
              <a:gs pos="100000">
                <a:srgbClr val="B906EF"/>
              </a:gs>
            </a:gsLst>
            <a:lin ang="2700000" scaled="0"/>
          </a:gradFill>
          <a:ln>
            <a:noFill/>
          </a:ln>
        </p:spPr>
        <p:txBody>
          <a:bodyPr spcFirstLastPara="1"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770;p22">
            <a:extLst>
              <a:ext uri="{FF2B5EF4-FFF2-40B4-BE49-F238E27FC236}">
                <a16:creationId xmlns:a16="http://schemas.microsoft.com/office/drawing/2014/main" id="{FA6A56B0-91B0-4F0E-8200-749265C2AB28}"/>
              </a:ext>
            </a:extLst>
          </p:cNvPr>
          <p:cNvSpPr/>
          <p:nvPr userDrawn="1"/>
        </p:nvSpPr>
        <p:spPr>
          <a:xfrm>
            <a:off x="21770618" y="478368"/>
            <a:ext cx="507967" cy="50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32" y="0"/>
                </a:moveTo>
                <a:cubicBezTo>
                  <a:pt x="16743" y="0"/>
                  <a:pt x="21600" y="4857"/>
                  <a:pt x="21600" y="10832"/>
                </a:cubicBezTo>
                <a:cubicBezTo>
                  <a:pt x="21600" y="16775"/>
                  <a:pt x="16775" y="21600"/>
                  <a:pt x="10832" y="21600"/>
                </a:cubicBezTo>
                <a:cubicBezTo>
                  <a:pt x="4857" y="21600"/>
                  <a:pt x="0" y="16775"/>
                  <a:pt x="0" y="10832"/>
                </a:cubicBezTo>
                <a:cubicBezTo>
                  <a:pt x="0" y="4857"/>
                  <a:pt x="4857" y="0"/>
                  <a:pt x="10832" y="0"/>
                </a:cubicBezTo>
                <a:close/>
                <a:moveTo>
                  <a:pt x="9011" y="9011"/>
                </a:moveTo>
                <a:lnTo>
                  <a:pt x="7221" y="9011"/>
                </a:lnTo>
                <a:lnTo>
                  <a:pt x="7221" y="14379"/>
                </a:lnTo>
                <a:lnTo>
                  <a:pt x="9011" y="14379"/>
                </a:lnTo>
                <a:lnTo>
                  <a:pt x="9011" y="9011"/>
                </a:lnTo>
                <a:close/>
                <a:moveTo>
                  <a:pt x="15305" y="11375"/>
                </a:moveTo>
                <a:cubicBezTo>
                  <a:pt x="15305" y="8499"/>
                  <a:pt x="12589" y="8531"/>
                  <a:pt x="11727" y="9905"/>
                </a:cubicBezTo>
                <a:lnTo>
                  <a:pt x="11695" y="10001"/>
                </a:lnTo>
                <a:lnTo>
                  <a:pt x="11695" y="9011"/>
                </a:lnTo>
                <a:lnTo>
                  <a:pt x="9905" y="9011"/>
                </a:lnTo>
                <a:lnTo>
                  <a:pt x="9905" y="14379"/>
                </a:lnTo>
                <a:lnTo>
                  <a:pt x="11695" y="14379"/>
                </a:lnTo>
                <a:lnTo>
                  <a:pt x="11695" y="11822"/>
                </a:lnTo>
                <a:cubicBezTo>
                  <a:pt x="11695" y="10353"/>
                  <a:pt x="13388" y="10161"/>
                  <a:pt x="13484" y="11663"/>
                </a:cubicBezTo>
                <a:lnTo>
                  <a:pt x="13484" y="14379"/>
                </a:lnTo>
                <a:lnTo>
                  <a:pt x="15305" y="14379"/>
                </a:lnTo>
                <a:lnTo>
                  <a:pt x="15305" y="11375"/>
                </a:lnTo>
                <a:close/>
                <a:moveTo>
                  <a:pt x="8116" y="6199"/>
                </a:moveTo>
                <a:cubicBezTo>
                  <a:pt x="7573" y="6199"/>
                  <a:pt x="7125" y="6646"/>
                  <a:pt x="7125" y="7221"/>
                </a:cubicBezTo>
                <a:cubicBezTo>
                  <a:pt x="7125" y="7764"/>
                  <a:pt x="7573" y="8212"/>
                  <a:pt x="8116" y="8212"/>
                </a:cubicBezTo>
                <a:cubicBezTo>
                  <a:pt x="8659" y="8212"/>
                  <a:pt x="9107" y="7764"/>
                  <a:pt x="9107" y="7221"/>
                </a:cubicBezTo>
                <a:cubicBezTo>
                  <a:pt x="9107" y="6646"/>
                  <a:pt x="8659" y="6199"/>
                  <a:pt x="8116" y="6199"/>
                </a:cubicBezTo>
                <a:close/>
              </a:path>
            </a:pathLst>
          </a:custGeom>
          <a:gradFill>
            <a:gsLst>
              <a:gs pos="0">
                <a:srgbClr val="2C4BE9"/>
              </a:gs>
              <a:gs pos="100000">
                <a:srgbClr val="B906EF"/>
              </a:gs>
            </a:gsLst>
            <a:lin ang="2700000" scaled="0"/>
          </a:gradFill>
          <a:ln>
            <a:noFill/>
          </a:ln>
        </p:spPr>
        <p:txBody>
          <a:bodyPr spcFirstLastPara="1"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771;p22">
            <a:extLst>
              <a:ext uri="{FF2B5EF4-FFF2-40B4-BE49-F238E27FC236}">
                <a16:creationId xmlns:a16="http://schemas.microsoft.com/office/drawing/2014/main" id="{A73FD9F2-FCC4-48B9-9614-620573B1D801}"/>
              </a:ext>
            </a:extLst>
          </p:cNvPr>
          <p:cNvSpPr/>
          <p:nvPr userDrawn="1"/>
        </p:nvSpPr>
        <p:spPr>
          <a:xfrm>
            <a:off x="22604529" y="478368"/>
            <a:ext cx="507967" cy="50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32" y="0"/>
                </a:moveTo>
                <a:cubicBezTo>
                  <a:pt x="16743" y="0"/>
                  <a:pt x="21600" y="4857"/>
                  <a:pt x="21600" y="10832"/>
                </a:cubicBezTo>
                <a:cubicBezTo>
                  <a:pt x="21600" y="16775"/>
                  <a:pt x="16775" y="21600"/>
                  <a:pt x="10832" y="21600"/>
                </a:cubicBezTo>
                <a:cubicBezTo>
                  <a:pt x="4857" y="21600"/>
                  <a:pt x="0" y="16775"/>
                  <a:pt x="0" y="10832"/>
                </a:cubicBezTo>
                <a:cubicBezTo>
                  <a:pt x="0" y="4857"/>
                  <a:pt x="4857" y="0"/>
                  <a:pt x="10832" y="0"/>
                </a:cubicBezTo>
                <a:close/>
                <a:moveTo>
                  <a:pt x="13676" y="6135"/>
                </a:moveTo>
                <a:cubicBezTo>
                  <a:pt x="11982" y="6135"/>
                  <a:pt x="10800" y="7701"/>
                  <a:pt x="11151" y="9330"/>
                </a:cubicBezTo>
                <a:cubicBezTo>
                  <a:pt x="9011" y="9202"/>
                  <a:pt x="7125" y="8180"/>
                  <a:pt x="5847" y="6614"/>
                </a:cubicBezTo>
                <a:cubicBezTo>
                  <a:pt x="5144" y="7764"/>
                  <a:pt x="5496" y="9298"/>
                  <a:pt x="6646" y="10065"/>
                </a:cubicBezTo>
                <a:cubicBezTo>
                  <a:pt x="6199" y="10065"/>
                  <a:pt x="5815" y="9937"/>
                  <a:pt x="5464" y="9746"/>
                </a:cubicBezTo>
                <a:cubicBezTo>
                  <a:pt x="5432" y="10928"/>
                  <a:pt x="6295" y="12046"/>
                  <a:pt x="7541" y="12270"/>
                </a:cubicBezTo>
                <a:cubicBezTo>
                  <a:pt x="7189" y="12398"/>
                  <a:pt x="6774" y="12398"/>
                  <a:pt x="6359" y="12334"/>
                </a:cubicBezTo>
                <a:cubicBezTo>
                  <a:pt x="6710" y="13356"/>
                  <a:pt x="7669" y="14091"/>
                  <a:pt x="8787" y="14123"/>
                </a:cubicBezTo>
                <a:cubicBezTo>
                  <a:pt x="7701" y="14986"/>
                  <a:pt x="6327" y="15369"/>
                  <a:pt x="4953" y="15209"/>
                </a:cubicBezTo>
                <a:cubicBezTo>
                  <a:pt x="6103" y="15944"/>
                  <a:pt x="7477" y="16360"/>
                  <a:pt x="8915" y="16360"/>
                </a:cubicBezTo>
                <a:cubicBezTo>
                  <a:pt x="13708" y="16360"/>
                  <a:pt x="16424" y="12302"/>
                  <a:pt x="16264" y="8691"/>
                </a:cubicBezTo>
                <a:cubicBezTo>
                  <a:pt x="16743" y="8340"/>
                  <a:pt x="17191" y="7860"/>
                  <a:pt x="17542" y="7349"/>
                </a:cubicBezTo>
                <a:cubicBezTo>
                  <a:pt x="17063" y="7573"/>
                  <a:pt x="16583" y="7701"/>
                  <a:pt x="16040" y="7764"/>
                </a:cubicBezTo>
                <a:cubicBezTo>
                  <a:pt x="16583" y="7445"/>
                  <a:pt x="16999" y="6934"/>
                  <a:pt x="17191" y="6327"/>
                </a:cubicBezTo>
                <a:cubicBezTo>
                  <a:pt x="16679" y="6614"/>
                  <a:pt x="16136" y="6838"/>
                  <a:pt x="15561" y="6966"/>
                </a:cubicBezTo>
                <a:cubicBezTo>
                  <a:pt x="15082" y="6454"/>
                  <a:pt x="14411" y="6135"/>
                  <a:pt x="13676" y="6135"/>
                </a:cubicBezTo>
                <a:close/>
              </a:path>
            </a:pathLst>
          </a:custGeom>
          <a:gradFill>
            <a:gsLst>
              <a:gs pos="0">
                <a:srgbClr val="2C4BE9"/>
              </a:gs>
              <a:gs pos="100000">
                <a:srgbClr val="B906EF"/>
              </a:gs>
            </a:gsLst>
            <a:lin ang="2700000" scaled="0"/>
          </a:gradFill>
          <a:ln>
            <a:noFill/>
          </a:ln>
        </p:spPr>
        <p:txBody>
          <a:bodyPr spcFirstLastPara="1"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" name="Graphic 679">
            <a:extLst>
              <a:ext uri="{FF2B5EF4-FFF2-40B4-BE49-F238E27FC236}">
                <a16:creationId xmlns:a16="http://schemas.microsoft.com/office/drawing/2014/main" id="{80FE56B7-784C-4291-BBAE-D08E062921AE}"/>
              </a:ext>
            </a:extLst>
          </p:cNvPr>
          <p:cNvGrpSpPr/>
          <p:nvPr userDrawn="1"/>
        </p:nvGrpSpPr>
        <p:grpSpPr>
          <a:xfrm>
            <a:off x="-3405774" y="-3621154"/>
            <a:ext cx="15067662" cy="11030643"/>
            <a:chOff x="-3697271" y="-4749499"/>
            <a:chExt cx="14286413" cy="10458028"/>
          </a:xfrm>
          <a:solidFill>
            <a:srgbClr val="E2E8F8"/>
          </a:solidFill>
        </p:grpSpPr>
        <p:grpSp>
          <p:nvGrpSpPr>
            <p:cNvPr id="33" name="Graphic 679">
              <a:extLst>
                <a:ext uri="{FF2B5EF4-FFF2-40B4-BE49-F238E27FC236}">
                  <a16:creationId xmlns:a16="http://schemas.microsoft.com/office/drawing/2014/main" id="{9AC787F9-3A59-4ECF-8A62-3A9CB5A98660}"/>
                </a:ext>
              </a:extLst>
            </p:cNvPr>
            <p:cNvGrpSpPr/>
            <p:nvPr/>
          </p:nvGrpSpPr>
          <p:grpSpPr>
            <a:xfrm>
              <a:off x="-3292644" y="-3887334"/>
              <a:ext cx="13878674" cy="9595863"/>
              <a:chOff x="-3292644" y="-3887334"/>
              <a:chExt cx="13878674" cy="9595863"/>
            </a:xfrm>
            <a:grpFill/>
          </p:grpSpPr>
          <p:grpSp>
            <p:nvGrpSpPr>
              <p:cNvPr id="36" name="Graphic 679">
                <a:extLst>
                  <a:ext uri="{FF2B5EF4-FFF2-40B4-BE49-F238E27FC236}">
                    <a16:creationId xmlns:a16="http://schemas.microsoft.com/office/drawing/2014/main" id="{F2078A69-DEF2-4A02-991E-B77CE40FF3CE}"/>
                  </a:ext>
                </a:extLst>
              </p:cNvPr>
              <p:cNvGrpSpPr/>
              <p:nvPr/>
            </p:nvGrpSpPr>
            <p:grpSpPr>
              <a:xfrm>
                <a:off x="-3221057" y="-3887334"/>
                <a:ext cx="13735499" cy="9595863"/>
                <a:chOff x="-3221057" y="-3887334"/>
                <a:chExt cx="13735499" cy="9595863"/>
              </a:xfrm>
              <a:grpFill/>
            </p:grpSpPr>
            <p:sp>
              <p:nvSpPr>
                <p:cNvPr id="95" name="Freeform: Shape 749">
                  <a:extLst>
                    <a:ext uri="{FF2B5EF4-FFF2-40B4-BE49-F238E27FC236}">
                      <a16:creationId xmlns:a16="http://schemas.microsoft.com/office/drawing/2014/main" id="{1789FE6C-6FD5-4FA4-91AA-1293E1ABD88A}"/>
                    </a:ext>
                  </a:extLst>
                </p:cNvPr>
                <p:cNvSpPr/>
                <p:nvPr/>
              </p:nvSpPr>
              <p:spPr>
                <a:xfrm>
                  <a:off x="-3221057" y="3122034"/>
                  <a:ext cx="15562" cy="1568704"/>
                </a:xfrm>
                <a:custGeom>
                  <a:avLst/>
                  <a:gdLst>
                    <a:gd name="connsiteX0" fmla="*/ 0 w 15562"/>
                    <a:gd name="connsiteY0" fmla="*/ 0 h 1568704"/>
                    <a:gd name="connsiteX1" fmla="*/ 15563 w 15562"/>
                    <a:gd name="connsiteY1" fmla="*/ 0 h 1568704"/>
                    <a:gd name="connsiteX2" fmla="*/ 15563 w 15562"/>
                    <a:gd name="connsiteY2" fmla="*/ 1568704 h 1568704"/>
                    <a:gd name="connsiteX3" fmla="*/ 0 w 15562"/>
                    <a:gd name="connsiteY3" fmla="*/ 1568704 h 1568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687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568704"/>
                      </a:lnTo>
                      <a:lnTo>
                        <a:pt x="0" y="15687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96" name="Freeform: Shape 750">
                  <a:extLst>
                    <a:ext uri="{FF2B5EF4-FFF2-40B4-BE49-F238E27FC236}">
                      <a16:creationId xmlns:a16="http://schemas.microsoft.com/office/drawing/2014/main" id="{C4783F8F-90CE-4A6F-98B0-1E4C0B6FA348}"/>
                    </a:ext>
                  </a:extLst>
                </p:cNvPr>
                <p:cNvSpPr/>
                <p:nvPr/>
              </p:nvSpPr>
              <p:spPr>
                <a:xfrm>
                  <a:off x="10498879" y="-3887334"/>
                  <a:ext cx="15562" cy="961765"/>
                </a:xfrm>
                <a:custGeom>
                  <a:avLst/>
                  <a:gdLst>
                    <a:gd name="connsiteX0" fmla="*/ 0 w 15562"/>
                    <a:gd name="connsiteY0" fmla="*/ 0 h 961765"/>
                    <a:gd name="connsiteX1" fmla="*/ 15563 w 15562"/>
                    <a:gd name="connsiteY1" fmla="*/ 0 h 961765"/>
                    <a:gd name="connsiteX2" fmla="*/ 15563 w 15562"/>
                    <a:gd name="connsiteY2" fmla="*/ 961765 h 961765"/>
                    <a:gd name="connsiteX3" fmla="*/ 0 w 15562"/>
                    <a:gd name="connsiteY3" fmla="*/ 961765 h 961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961765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961765"/>
                      </a:lnTo>
                      <a:lnTo>
                        <a:pt x="0" y="96176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97" name="Freeform: Shape 751">
                  <a:extLst>
                    <a:ext uri="{FF2B5EF4-FFF2-40B4-BE49-F238E27FC236}">
                      <a16:creationId xmlns:a16="http://schemas.microsoft.com/office/drawing/2014/main" id="{D5AAF07F-054C-44BE-A311-42DD6C21C498}"/>
                    </a:ext>
                  </a:extLst>
                </p:cNvPr>
                <p:cNvSpPr/>
                <p:nvPr/>
              </p:nvSpPr>
              <p:spPr>
                <a:xfrm>
                  <a:off x="10256103" y="-3628996"/>
                  <a:ext cx="15562" cy="1593604"/>
                </a:xfrm>
                <a:custGeom>
                  <a:avLst/>
                  <a:gdLst>
                    <a:gd name="connsiteX0" fmla="*/ 0 w 15562"/>
                    <a:gd name="connsiteY0" fmla="*/ 0 h 1593604"/>
                    <a:gd name="connsiteX1" fmla="*/ 15562 w 15562"/>
                    <a:gd name="connsiteY1" fmla="*/ 0 h 1593604"/>
                    <a:gd name="connsiteX2" fmla="*/ 15562 w 15562"/>
                    <a:gd name="connsiteY2" fmla="*/ 1593604 h 1593604"/>
                    <a:gd name="connsiteX3" fmla="*/ 0 w 15562"/>
                    <a:gd name="connsiteY3" fmla="*/ 1593604 h 1593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93604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593604"/>
                      </a:lnTo>
                      <a:lnTo>
                        <a:pt x="0" y="15936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98" name="Freeform: Shape 752">
                  <a:extLst>
                    <a:ext uri="{FF2B5EF4-FFF2-40B4-BE49-F238E27FC236}">
                      <a16:creationId xmlns:a16="http://schemas.microsoft.com/office/drawing/2014/main" id="{157E0831-836A-4E0E-B29D-2418FFB1BBE6}"/>
                    </a:ext>
                  </a:extLst>
                </p:cNvPr>
                <p:cNvSpPr/>
                <p:nvPr/>
              </p:nvSpPr>
              <p:spPr>
                <a:xfrm>
                  <a:off x="10010215" y="-2816631"/>
                  <a:ext cx="15562" cy="949315"/>
                </a:xfrm>
                <a:custGeom>
                  <a:avLst/>
                  <a:gdLst>
                    <a:gd name="connsiteX0" fmla="*/ 0 w 15562"/>
                    <a:gd name="connsiteY0" fmla="*/ 0 h 949315"/>
                    <a:gd name="connsiteX1" fmla="*/ 15562 w 15562"/>
                    <a:gd name="connsiteY1" fmla="*/ 0 h 949315"/>
                    <a:gd name="connsiteX2" fmla="*/ 15562 w 15562"/>
                    <a:gd name="connsiteY2" fmla="*/ 949315 h 949315"/>
                    <a:gd name="connsiteX3" fmla="*/ 0 w 15562"/>
                    <a:gd name="connsiteY3" fmla="*/ 949315 h 94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949315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949315"/>
                      </a:lnTo>
                      <a:lnTo>
                        <a:pt x="0" y="94931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99" name="Freeform: Shape 753">
                  <a:extLst>
                    <a:ext uri="{FF2B5EF4-FFF2-40B4-BE49-F238E27FC236}">
                      <a16:creationId xmlns:a16="http://schemas.microsoft.com/office/drawing/2014/main" id="{304891C4-F72C-445F-8AEF-8D2067A119C2}"/>
                    </a:ext>
                  </a:extLst>
                </p:cNvPr>
                <p:cNvSpPr/>
                <p:nvPr/>
              </p:nvSpPr>
              <p:spPr>
                <a:xfrm>
                  <a:off x="9764327" y="-3535620"/>
                  <a:ext cx="15562" cy="1668304"/>
                </a:xfrm>
                <a:custGeom>
                  <a:avLst/>
                  <a:gdLst>
                    <a:gd name="connsiteX0" fmla="*/ 0 w 15562"/>
                    <a:gd name="connsiteY0" fmla="*/ 0 h 1668304"/>
                    <a:gd name="connsiteX1" fmla="*/ 15563 w 15562"/>
                    <a:gd name="connsiteY1" fmla="*/ 0 h 1668304"/>
                    <a:gd name="connsiteX2" fmla="*/ 15563 w 15562"/>
                    <a:gd name="connsiteY2" fmla="*/ 1668304 h 1668304"/>
                    <a:gd name="connsiteX3" fmla="*/ 0 w 15562"/>
                    <a:gd name="connsiteY3" fmla="*/ 1668304 h 166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6683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668304"/>
                      </a:lnTo>
                      <a:lnTo>
                        <a:pt x="0" y="16683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00" name="Freeform: Shape 754">
                  <a:extLst>
                    <a:ext uri="{FF2B5EF4-FFF2-40B4-BE49-F238E27FC236}">
                      <a16:creationId xmlns:a16="http://schemas.microsoft.com/office/drawing/2014/main" id="{C65F2CF8-8919-4C69-BD7F-8E7544B0EA06}"/>
                    </a:ext>
                  </a:extLst>
                </p:cNvPr>
                <p:cNvSpPr/>
                <p:nvPr/>
              </p:nvSpPr>
              <p:spPr>
                <a:xfrm>
                  <a:off x="9518439" y="-3046956"/>
                  <a:ext cx="15562" cy="1422416"/>
                </a:xfrm>
                <a:custGeom>
                  <a:avLst/>
                  <a:gdLst>
                    <a:gd name="connsiteX0" fmla="*/ 0 w 15562"/>
                    <a:gd name="connsiteY0" fmla="*/ 0 h 1422416"/>
                    <a:gd name="connsiteX1" fmla="*/ 15563 w 15562"/>
                    <a:gd name="connsiteY1" fmla="*/ 0 h 1422416"/>
                    <a:gd name="connsiteX2" fmla="*/ 15563 w 15562"/>
                    <a:gd name="connsiteY2" fmla="*/ 1422416 h 1422416"/>
                    <a:gd name="connsiteX3" fmla="*/ 0 w 15562"/>
                    <a:gd name="connsiteY3" fmla="*/ 1422416 h 142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42241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422416"/>
                      </a:lnTo>
                      <a:lnTo>
                        <a:pt x="0" y="142241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01" name="Freeform: Shape 755">
                  <a:extLst>
                    <a:ext uri="{FF2B5EF4-FFF2-40B4-BE49-F238E27FC236}">
                      <a16:creationId xmlns:a16="http://schemas.microsoft.com/office/drawing/2014/main" id="{3B2457D5-4271-4CA9-9DCE-221B6F3EDB10}"/>
                    </a:ext>
                  </a:extLst>
                </p:cNvPr>
                <p:cNvSpPr/>
                <p:nvPr/>
              </p:nvSpPr>
              <p:spPr>
                <a:xfrm>
                  <a:off x="9275663" y="-2966031"/>
                  <a:ext cx="15562" cy="1960880"/>
                </a:xfrm>
                <a:custGeom>
                  <a:avLst/>
                  <a:gdLst>
                    <a:gd name="connsiteX0" fmla="*/ 0 w 15562"/>
                    <a:gd name="connsiteY0" fmla="*/ 0 h 1960880"/>
                    <a:gd name="connsiteX1" fmla="*/ 15562 w 15562"/>
                    <a:gd name="connsiteY1" fmla="*/ 0 h 1960880"/>
                    <a:gd name="connsiteX2" fmla="*/ 15562 w 15562"/>
                    <a:gd name="connsiteY2" fmla="*/ 1960880 h 1960880"/>
                    <a:gd name="connsiteX3" fmla="*/ 0 w 15562"/>
                    <a:gd name="connsiteY3" fmla="*/ 1960880 h 1960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960880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960880"/>
                      </a:lnTo>
                      <a:lnTo>
                        <a:pt x="0" y="196088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02" name="Freeform: Shape 756">
                  <a:extLst>
                    <a:ext uri="{FF2B5EF4-FFF2-40B4-BE49-F238E27FC236}">
                      <a16:creationId xmlns:a16="http://schemas.microsoft.com/office/drawing/2014/main" id="{C7E4E2E4-EAF0-411D-B64C-24DD5F417269}"/>
                    </a:ext>
                  </a:extLst>
                </p:cNvPr>
                <p:cNvSpPr/>
                <p:nvPr/>
              </p:nvSpPr>
              <p:spPr>
                <a:xfrm>
                  <a:off x="9029775" y="-1683678"/>
                  <a:ext cx="15562" cy="550913"/>
                </a:xfrm>
                <a:custGeom>
                  <a:avLst/>
                  <a:gdLst>
                    <a:gd name="connsiteX0" fmla="*/ 0 w 15562"/>
                    <a:gd name="connsiteY0" fmla="*/ 0 h 550913"/>
                    <a:gd name="connsiteX1" fmla="*/ 15562 w 15562"/>
                    <a:gd name="connsiteY1" fmla="*/ 0 h 550913"/>
                    <a:gd name="connsiteX2" fmla="*/ 15562 w 15562"/>
                    <a:gd name="connsiteY2" fmla="*/ 550914 h 550913"/>
                    <a:gd name="connsiteX3" fmla="*/ 0 w 15562"/>
                    <a:gd name="connsiteY3" fmla="*/ 550914 h 55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550913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550914"/>
                      </a:lnTo>
                      <a:lnTo>
                        <a:pt x="0" y="55091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03" name="Freeform: Shape 757">
                  <a:extLst>
                    <a:ext uri="{FF2B5EF4-FFF2-40B4-BE49-F238E27FC236}">
                      <a16:creationId xmlns:a16="http://schemas.microsoft.com/office/drawing/2014/main" id="{8FD631F2-B60F-4338-AB66-29DCFCED4C7D}"/>
                    </a:ext>
                  </a:extLst>
                </p:cNvPr>
                <p:cNvSpPr/>
                <p:nvPr/>
              </p:nvSpPr>
              <p:spPr>
                <a:xfrm>
                  <a:off x="8783887" y="-2138104"/>
                  <a:ext cx="15562" cy="1621616"/>
                </a:xfrm>
                <a:custGeom>
                  <a:avLst/>
                  <a:gdLst>
                    <a:gd name="connsiteX0" fmla="*/ 0 w 15562"/>
                    <a:gd name="connsiteY0" fmla="*/ 0 h 1621616"/>
                    <a:gd name="connsiteX1" fmla="*/ 15563 w 15562"/>
                    <a:gd name="connsiteY1" fmla="*/ 0 h 1621616"/>
                    <a:gd name="connsiteX2" fmla="*/ 15563 w 15562"/>
                    <a:gd name="connsiteY2" fmla="*/ 1621617 h 1621616"/>
                    <a:gd name="connsiteX3" fmla="*/ 0 w 15562"/>
                    <a:gd name="connsiteY3" fmla="*/ 1621617 h 1621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62161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621617"/>
                      </a:lnTo>
                      <a:lnTo>
                        <a:pt x="0" y="162161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04" name="Freeform: Shape 758">
                  <a:extLst>
                    <a:ext uri="{FF2B5EF4-FFF2-40B4-BE49-F238E27FC236}">
                      <a16:creationId xmlns:a16="http://schemas.microsoft.com/office/drawing/2014/main" id="{163B683F-53FE-4B41-BC96-BBFDC5B407D2}"/>
                    </a:ext>
                  </a:extLst>
                </p:cNvPr>
                <p:cNvSpPr/>
                <p:nvPr/>
              </p:nvSpPr>
              <p:spPr>
                <a:xfrm>
                  <a:off x="8537999" y="-1979366"/>
                  <a:ext cx="15562" cy="1649629"/>
                </a:xfrm>
                <a:custGeom>
                  <a:avLst/>
                  <a:gdLst>
                    <a:gd name="connsiteX0" fmla="*/ 0 w 15562"/>
                    <a:gd name="connsiteY0" fmla="*/ 0 h 1649629"/>
                    <a:gd name="connsiteX1" fmla="*/ 15563 w 15562"/>
                    <a:gd name="connsiteY1" fmla="*/ 0 h 1649629"/>
                    <a:gd name="connsiteX2" fmla="*/ 15563 w 15562"/>
                    <a:gd name="connsiteY2" fmla="*/ 1649629 h 1649629"/>
                    <a:gd name="connsiteX3" fmla="*/ 0 w 15562"/>
                    <a:gd name="connsiteY3" fmla="*/ 1649629 h 1649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649629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649629"/>
                      </a:lnTo>
                      <a:lnTo>
                        <a:pt x="0" y="164962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05" name="Freeform: Shape 759">
                  <a:extLst>
                    <a:ext uri="{FF2B5EF4-FFF2-40B4-BE49-F238E27FC236}">
                      <a16:creationId xmlns:a16="http://schemas.microsoft.com/office/drawing/2014/main" id="{30143839-83B3-41DA-814E-B2A5EE339370}"/>
                    </a:ext>
                  </a:extLst>
                </p:cNvPr>
                <p:cNvSpPr/>
                <p:nvPr/>
              </p:nvSpPr>
              <p:spPr>
                <a:xfrm>
                  <a:off x="8295223" y="-1412890"/>
                  <a:ext cx="15562" cy="1213878"/>
                </a:xfrm>
                <a:custGeom>
                  <a:avLst/>
                  <a:gdLst>
                    <a:gd name="connsiteX0" fmla="*/ 0 w 15562"/>
                    <a:gd name="connsiteY0" fmla="*/ 0 h 1213878"/>
                    <a:gd name="connsiteX1" fmla="*/ 15562 w 15562"/>
                    <a:gd name="connsiteY1" fmla="*/ 0 h 1213878"/>
                    <a:gd name="connsiteX2" fmla="*/ 15562 w 15562"/>
                    <a:gd name="connsiteY2" fmla="*/ 1213878 h 1213878"/>
                    <a:gd name="connsiteX3" fmla="*/ 0 w 15562"/>
                    <a:gd name="connsiteY3" fmla="*/ 1213878 h 1213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213878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213878"/>
                      </a:lnTo>
                      <a:lnTo>
                        <a:pt x="0" y="121387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06" name="Freeform: Shape 760">
                  <a:extLst>
                    <a:ext uri="{FF2B5EF4-FFF2-40B4-BE49-F238E27FC236}">
                      <a16:creationId xmlns:a16="http://schemas.microsoft.com/office/drawing/2014/main" id="{DCB28446-95F4-4DDE-8B22-B7796C5F645E}"/>
                    </a:ext>
                  </a:extLst>
                </p:cNvPr>
                <p:cNvSpPr/>
                <p:nvPr/>
              </p:nvSpPr>
              <p:spPr>
                <a:xfrm>
                  <a:off x="8049335" y="-1867316"/>
                  <a:ext cx="15562" cy="843489"/>
                </a:xfrm>
                <a:custGeom>
                  <a:avLst/>
                  <a:gdLst>
                    <a:gd name="connsiteX0" fmla="*/ 0 w 15562"/>
                    <a:gd name="connsiteY0" fmla="*/ 0 h 843489"/>
                    <a:gd name="connsiteX1" fmla="*/ 15562 w 15562"/>
                    <a:gd name="connsiteY1" fmla="*/ 0 h 843489"/>
                    <a:gd name="connsiteX2" fmla="*/ 15562 w 15562"/>
                    <a:gd name="connsiteY2" fmla="*/ 843490 h 843489"/>
                    <a:gd name="connsiteX3" fmla="*/ 0 w 15562"/>
                    <a:gd name="connsiteY3" fmla="*/ 843490 h 843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843489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843490"/>
                      </a:lnTo>
                      <a:lnTo>
                        <a:pt x="0" y="84349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07" name="Freeform: Shape 761">
                  <a:extLst>
                    <a:ext uri="{FF2B5EF4-FFF2-40B4-BE49-F238E27FC236}">
                      <a16:creationId xmlns:a16="http://schemas.microsoft.com/office/drawing/2014/main" id="{FA44F8C0-E1A0-4D23-B844-0C4A80AC55BF}"/>
                    </a:ext>
                  </a:extLst>
                </p:cNvPr>
                <p:cNvSpPr/>
                <p:nvPr/>
              </p:nvSpPr>
              <p:spPr>
                <a:xfrm>
                  <a:off x="7803447" y="-1985591"/>
                  <a:ext cx="15562" cy="1746117"/>
                </a:xfrm>
                <a:custGeom>
                  <a:avLst/>
                  <a:gdLst>
                    <a:gd name="connsiteX0" fmla="*/ 0 w 15562"/>
                    <a:gd name="connsiteY0" fmla="*/ 0 h 1746117"/>
                    <a:gd name="connsiteX1" fmla="*/ 15563 w 15562"/>
                    <a:gd name="connsiteY1" fmla="*/ 0 h 1746117"/>
                    <a:gd name="connsiteX2" fmla="*/ 15563 w 15562"/>
                    <a:gd name="connsiteY2" fmla="*/ 1746118 h 1746117"/>
                    <a:gd name="connsiteX3" fmla="*/ 0 w 15562"/>
                    <a:gd name="connsiteY3" fmla="*/ 1746118 h 174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746117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746118"/>
                      </a:lnTo>
                      <a:lnTo>
                        <a:pt x="0" y="174611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08" name="Freeform: Shape 762">
                  <a:extLst>
                    <a:ext uri="{FF2B5EF4-FFF2-40B4-BE49-F238E27FC236}">
                      <a16:creationId xmlns:a16="http://schemas.microsoft.com/office/drawing/2014/main" id="{368192BC-21F3-48F7-95A1-0C3A6377119A}"/>
                    </a:ext>
                  </a:extLst>
                </p:cNvPr>
                <p:cNvSpPr/>
                <p:nvPr/>
              </p:nvSpPr>
              <p:spPr>
                <a:xfrm>
                  <a:off x="7560671" y="-781050"/>
                  <a:ext cx="15562" cy="488663"/>
                </a:xfrm>
                <a:custGeom>
                  <a:avLst/>
                  <a:gdLst>
                    <a:gd name="connsiteX0" fmla="*/ 0 w 15562"/>
                    <a:gd name="connsiteY0" fmla="*/ 0 h 488663"/>
                    <a:gd name="connsiteX1" fmla="*/ 15563 w 15562"/>
                    <a:gd name="connsiteY1" fmla="*/ 0 h 488663"/>
                    <a:gd name="connsiteX2" fmla="*/ 15563 w 15562"/>
                    <a:gd name="connsiteY2" fmla="*/ 488664 h 488663"/>
                    <a:gd name="connsiteX3" fmla="*/ 0 w 15562"/>
                    <a:gd name="connsiteY3" fmla="*/ 488664 h 488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488663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488664"/>
                      </a:lnTo>
                      <a:lnTo>
                        <a:pt x="0" y="48866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09" name="Freeform: Shape 763">
                  <a:extLst>
                    <a:ext uri="{FF2B5EF4-FFF2-40B4-BE49-F238E27FC236}">
                      <a16:creationId xmlns:a16="http://schemas.microsoft.com/office/drawing/2014/main" id="{1D643FB3-AB03-4D2D-BDF7-5D60F94EB8D9}"/>
                    </a:ext>
                  </a:extLst>
                </p:cNvPr>
                <p:cNvSpPr/>
                <p:nvPr/>
              </p:nvSpPr>
              <p:spPr>
                <a:xfrm>
                  <a:off x="7314783" y="-672113"/>
                  <a:ext cx="15562" cy="600714"/>
                </a:xfrm>
                <a:custGeom>
                  <a:avLst/>
                  <a:gdLst>
                    <a:gd name="connsiteX0" fmla="*/ 0 w 15562"/>
                    <a:gd name="connsiteY0" fmla="*/ 0 h 600714"/>
                    <a:gd name="connsiteX1" fmla="*/ 15562 w 15562"/>
                    <a:gd name="connsiteY1" fmla="*/ 0 h 600714"/>
                    <a:gd name="connsiteX2" fmla="*/ 15562 w 15562"/>
                    <a:gd name="connsiteY2" fmla="*/ 600714 h 600714"/>
                    <a:gd name="connsiteX3" fmla="*/ 0 w 15562"/>
                    <a:gd name="connsiteY3" fmla="*/ 600714 h 600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600714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600714"/>
                      </a:lnTo>
                      <a:lnTo>
                        <a:pt x="0" y="60071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10" name="Freeform: Shape 764">
                  <a:extLst>
                    <a:ext uri="{FF2B5EF4-FFF2-40B4-BE49-F238E27FC236}">
                      <a16:creationId xmlns:a16="http://schemas.microsoft.com/office/drawing/2014/main" id="{6733D80B-B445-4C63-91C8-BC3116F4FA1D}"/>
                    </a:ext>
                  </a:extLst>
                </p:cNvPr>
                <p:cNvSpPr/>
                <p:nvPr/>
              </p:nvSpPr>
              <p:spPr>
                <a:xfrm>
                  <a:off x="7068895" y="-1173226"/>
                  <a:ext cx="15562" cy="2869732"/>
                </a:xfrm>
                <a:custGeom>
                  <a:avLst/>
                  <a:gdLst>
                    <a:gd name="connsiteX0" fmla="*/ 0 w 15562"/>
                    <a:gd name="connsiteY0" fmla="*/ 0 h 2869732"/>
                    <a:gd name="connsiteX1" fmla="*/ 15562 w 15562"/>
                    <a:gd name="connsiteY1" fmla="*/ 0 h 2869732"/>
                    <a:gd name="connsiteX2" fmla="*/ 15562 w 15562"/>
                    <a:gd name="connsiteY2" fmla="*/ 2869733 h 2869732"/>
                    <a:gd name="connsiteX3" fmla="*/ 0 w 15562"/>
                    <a:gd name="connsiteY3" fmla="*/ 2869733 h 2869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869732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2869733"/>
                      </a:lnTo>
                      <a:lnTo>
                        <a:pt x="0" y="286973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11" name="Freeform: Shape 765">
                  <a:extLst>
                    <a:ext uri="{FF2B5EF4-FFF2-40B4-BE49-F238E27FC236}">
                      <a16:creationId xmlns:a16="http://schemas.microsoft.com/office/drawing/2014/main" id="{AF48AE41-1643-4324-BE16-B0134493B734}"/>
                    </a:ext>
                  </a:extLst>
                </p:cNvPr>
                <p:cNvSpPr/>
                <p:nvPr/>
              </p:nvSpPr>
              <p:spPr>
                <a:xfrm>
                  <a:off x="6823006" y="432827"/>
                  <a:ext cx="15562" cy="821702"/>
                </a:xfrm>
                <a:custGeom>
                  <a:avLst/>
                  <a:gdLst>
                    <a:gd name="connsiteX0" fmla="*/ 0 w 15562"/>
                    <a:gd name="connsiteY0" fmla="*/ 0 h 821702"/>
                    <a:gd name="connsiteX1" fmla="*/ 15563 w 15562"/>
                    <a:gd name="connsiteY1" fmla="*/ 0 h 821702"/>
                    <a:gd name="connsiteX2" fmla="*/ 15563 w 15562"/>
                    <a:gd name="connsiteY2" fmla="*/ 821702 h 821702"/>
                    <a:gd name="connsiteX3" fmla="*/ 0 w 15562"/>
                    <a:gd name="connsiteY3" fmla="*/ 821702 h 821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821702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821702"/>
                      </a:lnTo>
                      <a:lnTo>
                        <a:pt x="0" y="82170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12" name="Freeform: Shape 766">
                  <a:extLst>
                    <a:ext uri="{FF2B5EF4-FFF2-40B4-BE49-F238E27FC236}">
                      <a16:creationId xmlns:a16="http://schemas.microsoft.com/office/drawing/2014/main" id="{5BCE33BB-67C3-4296-A5B4-E1212BFBD7F4}"/>
                    </a:ext>
                  </a:extLst>
                </p:cNvPr>
                <p:cNvSpPr/>
                <p:nvPr/>
              </p:nvSpPr>
              <p:spPr>
                <a:xfrm>
                  <a:off x="6580231" y="781428"/>
                  <a:ext cx="15562" cy="771902"/>
                </a:xfrm>
                <a:custGeom>
                  <a:avLst/>
                  <a:gdLst>
                    <a:gd name="connsiteX0" fmla="*/ 0 w 15562"/>
                    <a:gd name="connsiteY0" fmla="*/ 0 h 771902"/>
                    <a:gd name="connsiteX1" fmla="*/ 15563 w 15562"/>
                    <a:gd name="connsiteY1" fmla="*/ 0 h 771902"/>
                    <a:gd name="connsiteX2" fmla="*/ 15563 w 15562"/>
                    <a:gd name="connsiteY2" fmla="*/ 771902 h 771902"/>
                    <a:gd name="connsiteX3" fmla="*/ 0 w 15562"/>
                    <a:gd name="connsiteY3" fmla="*/ 771902 h 771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771902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771902"/>
                      </a:lnTo>
                      <a:lnTo>
                        <a:pt x="0" y="77190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13" name="Freeform: Shape 767">
                  <a:extLst>
                    <a:ext uri="{FF2B5EF4-FFF2-40B4-BE49-F238E27FC236}">
                      <a16:creationId xmlns:a16="http://schemas.microsoft.com/office/drawing/2014/main" id="{AD3ACFD5-94FD-4402-A427-BA9FEB476037}"/>
                    </a:ext>
                  </a:extLst>
                </p:cNvPr>
                <p:cNvSpPr/>
                <p:nvPr/>
              </p:nvSpPr>
              <p:spPr>
                <a:xfrm>
                  <a:off x="6334343" y="498190"/>
                  <a:ext cx="15562" cy="1353941"/>
                </a:xfrm>
                <a:custGeom>
                  <a:avLst/>
                  <a:gdLst>
                    <a:gd name="connsiteX0" fmla="*/ 0 w 15562"/>
                    <a:gd name="connsiteY0" fmla="*/ 0 h 1353941"/>
                    <a:gd name="connsiteX1" fmla="*/ 15562 w 15562"/>
                    <a:gd name="connsiteY1" fmla="*/ 0 h 1353941"/>
                    <a:gd name="connsiteX2" fmla="*/ 15562 w 15562"/>
                    <a:gd name="connsiteY2" fmla="*/ 1353941 h 1353941"/>
                    <a:gd name="connsiteX3" fmla="*/ 0 w 15562"/>
                    <a:gd name="connsiteY3" fmla="*/ 1353941 h 1353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353941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353941"/>
                      </a:lnTo>
                      <a:lnTo>
                        <a:pt x="0" y="135394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14" name="Freeform: Shape 768">
                  <a:extLst>
                    <a:ext uri="{FF2B5EF4-FFF2-40B4-BE49-F238E27FC236}">
                      <a16:creationId xmlns:a16="http://schemas.microsoft.com/office/drawing/2014/main" id="{CC0D1B83-FFC1-4BC7-A661-C0D323C5076C}"/>
                    </a:ext>
                  </a:extLst>
                </p:cNvPr>
                <p:cNvSpPr/>
                <p:nvPr/>
              </p:nvSpPr>
              <p:spPr>
                <a:xfrm>
                  <a:off x="6088455" y="828115"/>
                  <a:ext cx="15562" cy="1170303"/>
                </a:xfrm>
                <a:custGeom>
                  <a:avLst/>
                  <a:gdLst>
                    <a:gd name="connsiteX0" fmla="*/ 0 w 15562"/>
                    <a:gd name="connsiteY0" fmla="*/ 0 h 1170303"/>
                    <a:gd name="connsiteX1" fmla="*/ 15562 w 15562"/>
                    <a:gd name="connsiteY1" fmla="*/ 0 h 1170303"/>
                    <a:gd name="connsiteX2" fmla="*/ 15562 w 15562"/>
                    <a:gd name="connsiteY2" fmla="*/ 1170303 h 1170303"/>
                    <a:gd name="connsiteX3" fmla="*/ 0 w 15562"/>
                    <a:gd name="connsiteY3" fmla="*/ 1170303 h 1170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170303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170303"/>
                      </a:lnTo>
                      <a:lnTo>
                        <a:pt x="0" y="117030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15" name="Freeform: Shape 769">
                  <a:extLst>
                    <a:ext uri="{FF2B5EF4-FFF2-40B4-BE49-F238E27FC236}">
                      <a16:creationId xmlns:a16="http://schemas.microsoft.com/office/drawing/2014/main" id="{D06EE5CF-BE69-401B-9FC5-612701E0F681}"/>
                    </a:ext>
                  </a:extLst>
                </p:cNvPr>
                <p:cNvSpPr/>
                <p:nvPr/>
              </p:nvSpPr>
              <p:spPr>
                <a:xfrm>
                  <a:off x="5845679" y="1575117"/>
                  <a:ext cx="15562" cy="1543804"/>
                </a:xfrm>
                <a:custGeom>
                  <a:avLst/>
                  <a:gdLst>
                    <a:gd name="connsiteX0" fmla="*/ 0 w 15562"/>
                    <a:gd name="connsiteY0" fmla="*/ 0 h 1543804"/>
                    <a:gd name="connsiteX1" fmla="*/ 15563 w 15562"/>
                    <a:gd name="connsiteY1" fmla="*/ 0 h 1543804"/>
                    <a:gd name="connsiteX2" fmla="*/ 15563 w 15562"/>
                    <a:gd name="connsiteY2" fmla="*/ 1543804 h 1543804"/>
                    <a:gd name="connsiteX3" fmla="*/ 0 w 15562"/>
                    <a:gd name="connsiteY3" fmla="*/ 1543804 h 1543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438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543804"/>
                      </a:lnTo>
                      <a:lnTo>
                        <a:pt x="0" y="15438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16" name="Freeform: Shape 770">
                  <a:extLst>
                    <a:ext uri="{FF2B5EF4-FFF2-40B4-BE49-F238E27FC236}">
                      <a16:creationId xmlns:a16="http://schemas.microsoft.com/office/drawing/2014/main" id="{ECDA947C-B8E3-44E2-9E29-C580B43B8A57}"/>
                    </a:ext>
                  </a:extLst>
                </p:cNvPr>
                <p:cNvSpPr/>
                <p:nvPr/>
              </p:nvSpPr>
              <p:spPr>
                <a:xfrm>
                  <a:off x="5599791" y="1752530"/>
                  <a:ext cx="15562" cy="1114277"/>
                </a:xfrm>
                <a:custGeom>
                  <a:avLst/>
                  <a:gdLst>
                    <a:gd name="connsiteX0" fmla="*/ 0 w 15562"/>
                    <a:gd name="connsiteY0" fmla="*/ 0 h 1114277"/>
                    <a:gd name="connsiteX1" fmla="*/ 15563 w 15562"/>
                    <a:gd name="connsiteY1" fmla="*/ 0 h 1114277"/>
                    <a:gd name="connsiteX2" fmla="*/ 15563 w 15562"/>
                    <a:gd name="connsiteY2" fmla="*/ 1114278 h 1114277"/>
                    <a:gd name="connsiteX3" fmla="*/ 0 w 15562"/>
                    <a:gd name="connsiteY3" fmla="*/ 1114278 h 111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114277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114278"/>
                      </a:lnTo>
                      <a:lnTo>
                        <a:pt x="0" y="111427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17" name="Freeform: Shape 771">
                  <a:extLst>
                    <a:ext uri="{FF2B5EF4-FFF2-40B4-BE49-F238E27FC236}">
                      <a16:creationId xmlns:a16="http://schemas.microsoft.com/office/drawing/2014/main" id="{A5FAF5A5-59E5-4536-B3E1-A8CCFBFA5B33}"/>
                    </a:ext>
                  </a:extLst>
                </p:cNvPr>
                <p:cNvSpPr/>
                <p:nvPr/>
              </p:nvSpPr>
              <p:spPr>
                <a:xfrm>
                  <a:off x="5353903" y="554215"/>
                  <a:ext cx="15562" cy="2692319"/>
                </a:xfrm>
                <a:custGeom>
                  <a:avLst/>
                  <a:gdLst>
                    <a:gd name="connsiteX0" fmla="*/ 0 w 15562"/>
                    <a:gd name="connsiteY0" fmla="*/ 0 h 2692319"/>
                    <a:gd name="connsiteX1" fmla="*/ 15562 w 15562"/>
                    <a:gd name="connsiteY1" fmla="*/ 0 h 2692319"/>
                    <a:gd name="connsiteX2" fmla="*/ 15562 w 15562"/>
                    <a:gd name="connsiteY2" fmla="*/ 2692320 h 2692319"/>
                    <a:gd name="connsiteX3" fmla="*/ 0 w 15562"/>
                    <a:gd name="connsiteY3" fmla="*/ 2692320 h 2692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692319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2692320"/>
                      </a:lnTo>
                      <a:lnTo>
                        <a:pt x="0" y="269232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18" name="Freeform: Shape 772">
                  <a:extLst>
                    <a:ext uri="{FF2B5EF4-FFF2-40B4-BE49-F238E27FC236}">
                      <a16:creationId xmlns:a16="http://schemas.microsoft.com/office/drawing/2014/main" id="{1F102B9B-DD49-43E7-86B4-2A97A63CF5F0}"/>
                    </a:ext>
                  </a:extLst>
                </p:cNvPr>
                <p:cNvSpPr/>
                <p:nvPr/>
              </p:nvSpPr>
              <p:spPr>
                <a:xfrm>
                  <a:off x="5108014" y="457727"/>
                  <a:ext cx="15562" cy="1917305"/>
                </a:xfrm>
                <a:custGeom>
                  <a:avLst/>
                  <a:gdLst>
                    <a:gd name="connsiteX0" fmla="*/ 0 w 15562"/>
                    <a:gd name="connsiteY0" fmla="*/ 0 h 1917305"/>
                    <a:gd name="connsiteX1" fmla="*/ 15562 w 15562"/>
                    <a:gd name="connsiteY1" fmla="*/ 0 h 1917305"/>
                    <a:gd name="connsiteX2" fmla="*/ 15562 w 15562"/>
                    <a:gd name="connsiteY2" fmla="*/ 1917305 h 1917305"/>
                    <a:gd name="connsiteX3" fmla="*/ 0 w 15562"/>
                    <a:gd name="connsiteY3" fmla="*/ 1917305 h 1917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917305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917305"/>
                      </a:lnTo>
                      <a:lnTo>
                        <a:pt x="0" y="191730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19" name="Freeform: Shape 773">
                  <a:extLst>
                    <a:ext uri="{FF2B5EF4-FFF2-40B4-BE49-F238E27FC236}">
                      <a16:creationId xmlns:a16="http://schemas.microsoft.com/office/drawing/2014/main" id="{6294CE92-8D37-41AC-81F5-40834D01F38A}"/>
                    </a:ext>
                  </a:extLst>
                </p:cNvPr>
                <p:cNvSpPr/>
                <p:nvPr/>
              </p:nvSpPr>
              <p:spPr>
                <a:xfrm>
                  <a:off x="4865239" y="756528"/>
                  <a:ext cx="15562" cy="734551"/>
                </a:xfrm>
                <a:custGeom>
                  <a:avLst/>
                  <a:gdLst>
                    <a:gd name="connsiteX0" fmla="*/ 0 w 15562"/>
                    <a:gd name="connsiteY0" fmla="*/ 0 h 734551"/>
                    <a:gd name="connsiteX1" fmla="*/ 15563 w 15562"/>
                    <a:gd name="connsiteY1" fmla="*/ 0 h 734551"/>
                    <a:gd name="connsiteX2" fmla="*/ 15563 w 15562"/>
                    <a:gd name="connsiteY2" fmla="*/ 734552 h 734551"/>
                    <a:gd name="connsiteX3" fmla="*/ 0 w 15562"/>
                    <a:gd name="connsiteY3" fmla="*/ 734552 h 734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734551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734552"/>
                      </a:lnTo>
                      <a:lnTo>
                        <a:pt x="0" y="73455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20" name="Freeform: Shape 774">
                  <a:extLst>
                    <a:ext uri="{FF2B5EF4-FFF2-40B4-BE49-F238E27FC236}">
                      <a16:creationId xmlns:a16="http://schemas.microsoft.com/office/drawing/2014/main" id="{B58D24A0-3A24-4BCE-9D44-B905CD4A682E}"/>
                    </a:ext>
                  </a:extLst>
                </p:cNvPr>
                <p:cNvSpPr/>
                <p:nvPr/>
              </p:nvSpPr>
              <p:spPr>
                <a:xfrm>
                  <a:off x="4619351" y="501302"/>
                  <a:ext cx="15562" cy="1024015"/>
                </a:xfrm>
                <a:custGeom>
                  <a:avLst/>
                  <a:gdLst>
                    <a:gd name="connsiteX0" fmla="*/ 0 w 15562"/>
                    <a:gd name="connsiteY0" fmla="*/ 0 h 1024015"/>
                    <a:gd name="connsiteX1" fmla="*/ 15563 w 15562"/>
                    <a:gd name="connsiteY1" fmla="*/ 0 h 1024015"/>
                    <a:gd name="connsiteX2" fmla="*/ 15563 w 15562"/>
                    <a:gd name="connsiteY2" fmla="*/ 1024015 h 1024015"/>
                    <a:gd name="connsiteX3" fmla="*/ 0 w 15562"/>
                    <a:gd name="connsiteY3" fmla="*/ 1024015 h 1024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024015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024015"/>
                      </a:lnTo>
                      <a:lnTo>
                        <a:pt x="0" y="102401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21" name="Freeform: Shape 775">
                  <a:extLst>
                    <a:ext uri="{FF2B5EF4-FFF2-40B4-BE49-F238E27FC236}">
                      <a16:creationId xmlns:a16="http://schemas.microsoft.com/office/drawing/2014/main" id="{3BEBFC23-F7ED-4167-96B0-F975373CF809}"/>
                    </a:ext>
                  </a:extLst>
                </p:cNvPr>
                <p:cNvSpPr/>
                <p:nvPr/>
              </p:nvSpPr>
              <p:spPr>
                <a:xfrm>
                  <a:off x="4373462" y="358127"/>
                  <a:ext cx="15562" cy="1434866"/>
                </a:xfrm>
                <a:custGeom>
                  <a:avLst/>
                  <a:gdLst>
                    <a:gd name="connsiteX0" fmla="*/ 0 w 15562"/>
                    <a:gd name="connsiteY0" fmla="*/ 0 h 1434866"/>
                    <a:gd name="connsiteX1" fmla="*/ 15562 w 15562"/>
                    <a:gd name="connsiteY1" fmla="*/ 0 h 1434866"/>
                    <a:gd name="connsiteX2" fmla="*/ 15562 w 15562"/>
                    <a:gd name="connsiteY2" fmla="*/ 1434867 h 1434866"/>
                    <a:gd name="connsiteX3" fmla="*/ 0 w 15562"/>
                    <a:gd name="connsiteY3" fmla="*/ 1434867 h 1434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434866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434867"/>
                      </a:lnTo>
                      <a:lnTo>
                        <a:pt x="0" y="143486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22" name="Freeform: Shape 776">
                  <a:extLst>
                    <a:ext uri="{FF2B5EF4-FFF2-40B4-BE49-F238E27FC236}">
                      <a16:creationId xmlns:a16="http://schemas.microsoft.com/office/drawing/2014/main" id="{878F53F2-0AE5-4A34-8724-56741B72435D}"/>
                    </a:ext>
                  </a:extLst>
                </p:cNvPr>
                <p:cNvSpPr/>
                <p:nvPr/>
              </p:nvSpPr>
              <p:spPr>
                <a:xfrm>
                  <a:off x="4130687" y="1086454"/>
                  <a:ext cx="15562" cy="911964"/>
                </a:xfrm>
                <a:custGeom>
                  <a:avLst/>
                  <a:gdLst>
                    <a:gd name="connsiteX0" fmla="*/ 0 w 15562"/>
                    <a:gd name="connsiteY0" fmla="*/ 0 h 911964"/>
                    <a:gd name="connsiteX1" fmla="*/ 15563 w 15562"/>
                    <a:gd name="connsiteY1" fmla="*/ 0 h 911964"/>
                    <a:gd name="connsiteX2" fmla="*/ 15563 w 15562"/>
                    <a:gd name="connsiteY2" fmla="*/ 911965 h 911964"/>
                    <a:gd name="connsiteX3" fmla="*/ 0 w 15562"/>
                    <a:gd name="connsiteY3" fmla="*/ 911965 h 911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91196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911965"/>
                      </a:lnTo>
                      <a:lnTo>
                        <a:pt x="0" y="91196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23" name="Freeform: Shape 777">
                  <a:extLst>
                    <a:ext uri="{FF2B5EF4-FFF2-40B4-BE49-F238E27FC236}">
                      <a16:creationId xmlns:a16="http://schemas.microsoft.com/office/drawing/2014/main" id="{55461E78-2361-4AD2-B730-CBAE923BCC59}"/>
                    </a:ext>
                  </a:extLst>
                </p:cNvPr>
                <p:cNvSpPr/>
                <p:nvPr/>
              </p:nvSpPr>
              <p:spPr>
                <a:xfrm>
                  <a:off x="3884799" y="641365"/>
                  <a:ext cx="15562" cy="1593604"/>
                </a:xfrm>
                <a:custGeom>
                  <a:avLst/>
                  <a:gdLst>
                    <a:gd name="connsiteX0" fmla="*/ 0 w 15562"/>
                    <a:gd name="connsiteY0" fmla="*/ 0 h 1593604"/>
                    <a:gd name="connsiteX1" fmla="*/ 15563 w 15562"/>
                    <a:gd name="connsiteY1" fmla="*/ 0 h 1593604"/>
                    <a:gd name="connsiteX2" fmla="*/ 15563 w 15562"/>
                    <a:gd name="connsiteY2" fmla="*/ 1593604 h 1593604"/>
                    <a:gd name="connsiteX3" fmla="*/ 0 w 15562"/>
                    <a:gd name="connsiteY3" fmla="*/ 1593604 h 1593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936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593604"/>
                      </a:lnTo>
                      <a:lnTo>
                        <a:pt x="0" y="15936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24" name="Freeform: Shape 778">
                  <a:extLst>
                    <a:ext uri="{FF2B5EF4-FFF2-40B4-BE49-F238E27FC236}">
                      <a16:creationId xmlns:a16="http://schemas.microsoft.com/office/drawing/2014/main" id="{390E0F07-478D-448F-BC08-7505EE167141}"/>
                    </a:ext>
                  </a:extLst>
                </p:cNvPr>
                <p:cNvSpPr/>
                <p:nvPr/>
              </p:nvSpPr>
              <p:spPr>
                <a:xfrm>
                  <a:off x="3638911" y="1126916"/>
                  <a:ext cx="15562" cy="473101"/>
                </a:xfrm>
                <a:custGeom>
                  <a:avLst/>
                  <a:gdLst>
                    <a:gd name="connsiteX0" fmla="*/ 0 w 15562"/>
                    <a:gd name="connsiteY0" fmla="*/ 0 h 473101"/>
                    <a:gd name="connsiteX1" fmla="*/ 15562 w 15562"/>
                    <a:gd name="connsiteY1" fmla="*/ 0 h 473101"/>
                    <a:gd name="connsiteX2" fmla="*/ 15562 w 15562"/>
                    <a:gd name="connsiteY2" fmla="*/ 473101 h 473101"/>
                    <a:gd name="connsiteX3" fmla="*/ 0 w 15562"/>
                    <a:gd name="connsiteY3" fmla="*/ 473101 h 473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473101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473101"/>
                      </a:lnTo>
                      <a:lnTo>
                        <a:pt x="0" y="47310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25" name="Freeform: Shape 779">
                  <a:extLst>
                    <a:ext uri="{FF2B5EF4-FFF2-40B4-BE49-F238E27FC236}">
                      <a16:creationId xmlns:a16="http://schemas.microsoft.com/office/drawing/2014/main" id="{7BEAAADE-5857-41F3-9789-2430315C9941}"/>
                    </a:ext>
                  </a:extLst>
                </p:cNvPr>
                <p:cNvSpPr/>
                <p:nvPr/>
              </p:nvSpPr>
              <p:spPr>
                <a:xfrm>
                  <a:off x="3393022" y="809440"/>
                  <a:ext cx="15562" cy="653626"/>
                </a:xfrm>
                <a:custGeom>
                  <a:avLst/>
                  <a:gdLst>
                    <a:gd name="connsiteX0" fmla="*/ 0 w 15562"/>
                    <a:gd name="connsiteY0" fmla="*/ 0 h 653626"/>
                    <a:gd name="connsiteX1" fmla="*/ 15563 w 15562"/>
                    <a:gd name="connsiteY1" fmla="*/ 0 h 653626"/>
                    <a:gd name="connsiteX2" fmla="*/ 15563 w 15562"/>
                    <a:gd name="connsiteY2" fmla="*/ 653627 h 653626"/>
                    <a:gd name="connsiteX3" fmla="*/ 0 w 15562"/>
                    <a:gd name="connsiteY3" fmla="*/ 653627 h 65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65362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653627"/>
                      </a:lnTo>
                      <a:lnTo>
                        <a:pt x="0" y="65362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26" name="Freeform: Shape 780">
                  <a:extLst>
                    <a:ext uri="{FF2B5EF4-FFF2-40B4-BE49-F238E27FC236}">
                      <a16:creationId xmlns:a16="http://schemas.microsoft.com/office/drawing/2014/main" id="{257E2097-F144-4020-A846-EC4E2F82E085}"/>
                    </a:ext>
                  </a:extLst>
                </p:cNvPr>
                <p:cNvSpPr/>
                <p:nvPr/>
              </p:nvSpPr>
              <p:spPr>
                <a:xfrm>
                  <a:off x="3150247" y="383027"/>
                  <a:ext cx="15562" cy="1307253"/>
                </a:xfrm>
                <a:custGeom>
                  <a:avLst/>
                  <a:gdLst>
                    <a:gd name="connsiteX0" fmla="*/ 0 w 15562"/>
                    <a:gd name="connsiteY0" fmla="*/ 0 h 1307253"/>
                    <a:gd name="connsiteX1" fmla="*/ 15563 w 15562"/>
                    <a:gd name="connsiteY1" fmla="*/ 0 h 1307253"/>
                    <a:gd name="connsiteX2" fmla="*/ 15563 w 15562"/>
                    <a:gd name="connsiteY2" fmla="*/ 1307253 h 1307253"/>
                    <a:gd name="connsiteX3" fmla="*/ 0 w 15562"/>
                    <a:gd name="connsiteY3" fmla="*/ 1307253 h 13072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307253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307253"/>
                      </a:lnTo>
                      <a:lnTo>
                        <a:pt x="0" y="130725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27" name="Freeform: Shape 781">
                  <a:extLst>
                    <a:ext uri="{FF2B5EF4-FFF2-40B4-BE49-F238E27FC236}">
                      <a16:creationId xmlns:a16="http://schemas.microsoft.com/office/drawing/2014/main" id="{CB8CE8F7-2E1F-47FD-829D-5983D9922443}"/>
                    </a:ext>
                  </a:extLst>
                </p:cNvPr>
                <p:cNvSpPr/>
                <p:nvPr/>
              </p:nvSpPr>
              <p:spPr>
                <a:xfrm>
                  <a:off x="2904359" y="196276"/>
                  <a:ext cx="15562" cy="1213878"/>
                </a:xfrm>
                <a:custGeom>
                  <a:avLst/>
                  <a:gdLst>
                    <a:gd name="connsiteX0" fmla="*/ 0 w 15562"/>
                    <a:gd name="connsiteY0" fmla="*/ 0 h 1213878"/>
                    <a:gd name="connsiteX1" fmla="*/ 15563 w 15562"/>
                    <a:gd name="connsiteY1" fmla="*/ 0 h 1213878"/>
                    <a:gd name="connsiteX2" fmla="*/ 15563 w 15562"/>
                    <a:gd name="connsiteY2" fmla="*/ 1213878 h 1213878"/>
                    <a:gd name="connsiteX3" fmla="*/ 0 w 15562"/>
                    <a:gd name="connsiteY3" fmla="*/ 1213878 h 1213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213878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213878"/>
                      </a:lnTo>
                      <a:lnTo>
                        <a:pt x="0" y="121387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28" name="Freeform: Shape 782">
                  <a:extLst>
                    <a:ext uri="{FF2B5EF4-FFF2-40B4-BE49-F238E27FC236}">
                      <a16:creationId xmlns:a16="http://schemas.microsoft.com/office/drawing/2014/main" id="{48B3D9E3-21CC-422F-8CF7-93D96B5377FE}"/>
                    </a:ext>
                  </a:extLst>
                </p:cNvPr>
                <p:cNvSpPr/>
                <p:nvPr/>
              </p:nvSpPr>
              <p:spPr>
                <a:xfrm>
                  <a:off x="2658470" y="280314"/>
                  <a:ext cx="15562" cy="1403741"/>
                </a:xfrm>
                <a:custGeom>
                  <a:avLst/>
                  <a:gdLst>
                    <a:gd name="connsiteX0" fmla="*/ 0 w 15562"/>
                    <a:gd name="connsiteY0" fmla="*/ 0 h 1403741"/>
                    <a:gd name="connsiteX1" fmla="*/ 15562 w 15562"/>
                    <a:gd name="connsiteY1" fmla="*/ 0 h 1403741"/>
                    <a:gd name="connsiteX2" fmla="*/ 15562 w 15562"/>
                    <a:gd name="connsiteY2" fmla="*/ 1403742 h 1403741"/>
                    <a:gd name="connsiteX3" fmla="*/ 0 w 15562"/>
                    <a:gd name="connsiteY3" fmla="*/ 1403742 h 14037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403741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403742"/>
                      </a:lnTo>
                      <a:lnTo>
                        <a:pt x="0" y="140374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29" name="Freeform: Shape 783">
                  <a:extLst>
                    <a:ext uri="{FF2B5EF4-FFF2-40B4-BE49-F238E27FC236}">
                      <a16:creationId xmlns:a16="http://schemas.microsoft.com/office/drawing/2014/main" id="{5BEBD0FE-5C23-4721-9BC0-A1546A90597F}"/>
                    </a:ext>
                  </a:extLst>
                </p:cNvPr>
                <p:cNvSpPr/>
                <p:nvPr/>
              </p:nvSpPr>
              <p:spPr>
                <a:xfrm>
                  <a:off x="2412582" y="-149211"/>
                  <a:ext cx="15562" cy="1746117"/>
                </a:xfrm>
                <a:custGeom>
                  <a:avLst/>
                  <a:gdLst>
                    <a:gd name="connsiteX0" fmla="*/ 0 w 15562"/>
                    <a:gd name="connsiteY0" fmla="*/ 0 h 1746117"/>
                    <a:gd name="connsiteX1" fmla="*/ 15563 w 15562"/>
                    <a:gd name="connsiteY1" fmla="*/ 0 h 1746117"/>
                    <a:gd name="connsiteX2" fmla="*/ 15563 w 15562"/>
                    <a:gd name="connsiteY2" fmla="*/ 1746118 h 1746117"/>
                    <a:gd name="connsiteX3" fmla="*/ 0 w 15562"/>
                    <a:gd name="connsiteY3" fmla="*/ 1746118 h 174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746117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746118"/>
                      </a:lnTo>
                      <a:lnTo>
                        <a:pt x="0" y="174611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30" name="Freeform: Shape 784">
                  <a:extLst>
                    <a:ext uri="{FF2B5EF4-FFF2-40B4-BE49-F238E27FC236}">
                      <a16:creationId xmlns:a16="http://schemas.microsoft.com/office/drawing/2014/main" id="{BCA17660-5BEE-406C-B399-9E53A68C3B76}"/>
                    </a:ext>
                  </a:extLst>
                </p:cNvPr>
                <p:cNvSpPr/>
                <p:nvPr/>
              </p:nvSpPr>
              <p:spPr>
                <a:xfrm>
                  <a:off x="2169807" y="174489"/>
                  <a:ext cx="15562" cy="1447316"/>
                </a:xfrm>
                <a:custGeom>
                  <a:avLst/>
                  <a:gdLst>
                    <a:gd name="connsiteX0" fmla="*/ 0 w 15562"/>
                    <a:gd name="connsiteY0" fmla="*/ 0 h 1447316"/>
                    <a:gd name="connsiteX1" fmla="*/ 15563 w 15562"/>
                    <a:gd name="connsiteY1" fmla="*/ 0 h 1447316"/>
                    <a:gd name="connsiteX2" fmla="*/ 15563 w 15562"/>
                    <a:gd name="connsiteY2" fmla="*/ 1447316 h 1447316"/>
                    <a:gd name="connsiteX3" fmla="*/ 0 w 15562"/>
                    <a:gd name="connsiteY3" fmla="*/ 1447316 h 1447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44731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447316"/>
                      </a:lnTo>
                      <a:lnTo>
                        <a:pt x="0" y="144731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31" name="Freeform: Shape 785">
                  <a:extLst>
                    <a:ext uri="{FF2B5EF4-FFF2-40B4-BE49-F238E27FC236}">
                      <a16:creationId xmlns:a16="http://schemas.microsoft.com/office/drawing/2014/main" id="{188BD995-7A60-4FB3-A5F3-E7AF5DB4C8B4}"/>
                    </a:ext>
                  </a:extLst>
                </p:cNvPr>
                <p:cNvSpPr/>
                <p:nvPr/>
              </p:nvSpPr>
              <p:spPr>
                <a:xfrm>
                  <a:off x="1923918" y="918378"/>
                  <a:ext cx="15562" cy="796802"/>
                </a:xfrm>
                <a:custGeom>
                  <a:avLst/>
                  <a:gdLst>
                    <a:gd name="connsiteX0" fmla="*/ 0 w 15562"/>
                    <a:gd name="connsiteY0" fmla="*/ 0 h 796802"/>
                    <a:gd name="connsiteX1" fmla="*/ 15563 w 15562"/>
                    <a:gd name="connsiteY1" fmla="*/ 0 h 796802"/>
                    <a:gd name="connsiteX2" fmla="*/ 15563 w 15562"/>
                    <a:gd name="connsiteY2" fmla="*/ 796803 h 796802"/>
                    <a:gd name="connsiteX3" fmla="*/ 0 w 15562"/>
                    <a:gd name="connsiteY3" fmla="*/ 796803 h 796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796802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796803"/>
                      </a:lnTo>
                      <a:lnTo>
                        <a:pt x="0" y="79680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32" name="Freeform: Shape 786">
                  <a:extLst>
                    <a:ext uri="{FF2B5EF4-FFF2-40B4-BE49-F238E27FC236}">
                      <a16:creationId xmlns:a16="http://schemas.microsoft.com/office/drawing/2014/main" id="{209AAD73-E022-48C7-9095-F55AD61F8BD4}"/>
                    </a:ext>
                  </a:extLst>
                </p:cNvPr>
                <p:cNvSpPr/>
                <p:nvPr/>
              </p:nvSpPr>
              <p:spPr>
                <a:xfrm>
                  <a:off x="1678030" y="532427"/>
                  <a:ext cx="15562" cy="1167190"/>
                </a:xfrm>
                <a:custGeom>
                  <a:avLst/>
                  <a:gdLst>
                    <a:gd name="connsiteX0" fmla="*/ 0 w 15562"/>
                    <a:gd name="connsiteY0" fmla="*/ 0 h 1167190"/>
                    <a:gd name="connsiteX1" fmla="*/ 15562 w 15562"/>
                    <a:gd name="connsiteY1" fmla="*/ 0 h 1167190"/>
                    <a:gd name="connsiteX2" fmla="*/ 15562 w 15562"/>
                    <a:gd name="connsiteY2" fmla="*/ 1167191 h 1167190"/>
                    <a:gd name="connsiteX3" fmla="*/ 0 w 15562"/>
                    <a:gd name="connsiteY3" fmla="*/ 1167191 h 116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167190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167191"/>
                      </a:lnTo>
                      <a:lnTo>
                        <a:pt x="0" y="116719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33" name="Freeform: Shape 787">
                  <a:extLst>
                    <a:ext uri="{FF2B5EF4-FFF2-40B4-BE49-F238E27FC236}">
                      <a16:creationId xmlns:a16="http://schemas.microsoft.com/office/drawing/2014/main" id="{2F43778C-9A6A-4711-897E-452D15FFD8B2}"/>
                    </a:ext>
                  </a:extLst>
                </p:cNvPr>
                <p:cNvSpPr/>
                <p:nvPr/>
              </p:nvSpPr>
              <p:spPr>
                <a:xfrm>
                  <a:off x="1435255" y="342564"/>
                  <a:ext cx="15562" cy="2048030"/>
                </a:xfrm>
                <a:custGeom>
                  <a:avLst/>
                  <a:gdLst>
                    <a:gd name="connsiteX0" fmla="*/ 0 w 15562"/>
                    <a:gd name="connsiteY0" fmla="*/ 0 h 2048030"/>
                    <a:gd name="connsiteX1" fmla="*/ 15562 w 15562"/>
                    <a:gd name="connsiteY1" fmla="*/ 0 h 2048030"/>
                    <a:gd name="connsiteX2" fmla="*/ 15562 w 15562"/>
                    <a:gd name="connsiteY2" fmla="*/ 2048031 h 2048030"/>
                    <a:gd name="connsiteX3" fmla="*/ 0 w 15562"/>
                    <a:gd name="connsiteY3" fmla="*/ 2048031 h 2048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048030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2048031"/>
                      </a:lnTo>
                      <a:lnTo>
                        <a:pt x="0" y="204803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34" name="Freeform: Shape 788">
                  <a:extLst>
                    <a:ext uri="{FF2B5EF4-FFF2-40B4-BE49-F238E27FC236}">
                      <a16:creationId xmlns:a16="http://schemas.microsoft.com/office/drawing/2014/main" id="{42DC9407-A1B5-442E-942E-73E2351BB099}"/>
                    </a:ext>
                  </a:extLst>
                </p:cNvPr>
                <p:cNvSpPr/>
                <p:nvPr/>
              </p:nvSpPr>
              <p:spPr>
                <a:xfrm>
                  <a:off x="1189366" y="261639"/>
                  <a:ext cx="15562" cy="3109395"/>
                </a:xfrm>
                <a:custGeom>
                  <a:avLst/>
                  <a:gdLst>
                    <a:gd name="connsiteX0" fmla="*/ 0 w 15562"/>
                    <a:gd name="connsiteY0" fmla="*/ 0 h 3109395"/>
                    <a:gd name="connsiteX1" fmla="*/ 15563 w 15562"/>
                    <a:gd name="connsiteY1" fmla="*/ 0 h 3109395"/>
                    <a:gd name="connsiteX2" fmla="*/ 15563 w 15562"/>
                    <a:gd name="connsiteY2" fmla="*/ 3109396 h 3109395"/>
                    <a:gd name="connsiteX3" fmla="*/ 0 w 15562"/>
                    <a:gd name="connsiteY3" fmla="*/ 3109396 h 3109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3109395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3109396"/>
                      </a:lnTo>
                      <a:lnTo>
                        <a:pt x="0" y="310939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35" name="Freeform: Shape 789">
                  <a:extLst>
                    <a:ext uri="{FF2B5EF4-FFF2-40B4-BE49-F238E27FC236}">
                      <a16:creationId xmlns:a16="http://schemas.microsoft.com/office/drawing/2014/main" id="{5A4D8AD1-4908-467C-AA84-46416478F117}"/>
                    </a:ext>
                  </a:extLst>
                </p:cNvPr>
                <p:cNvSpPr/>
                <p:nvPr/>
              </p:nvSpPr>
              <p:spPr>
                <a:xfrm>
                  <a:off x="943478" y="681828"/>
                  <a:ext cx="15562" cy="4363736"/>
                </a:xfrm>
                <a:custGeom>
                  <a:avLst/>
                  <a:gdLst>
                    <a:gd name="connsiteX0" fmla="*/ 0 w 15562"/>
                    <a:gd name="connsiteY0" fmla="*/ 0 h 4363736"/>
                    <a:gd name="connsiteX1" fmla="*/ 15563 w 15562"/>
                    <a:gd name="connsiteY1" fmla="*/ 0 h 4363736"/>
                    <a:gd name="connsiteX2" fmla="*/ 15563 w 15562"/>
                    <a:gd name="connsiteY2" fmla="*/ 4363737 h 4363736"/>
                    <a:gd name="connsiteX3" fmla="*/ 0 w 15562"/>
                    <a:gd name="connsiteY3" fmla="*/ 4363737 h 4363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436373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4363737"/>
                      </a:lnTo>
                      <a:lnTo>
                        <a:pt x="0" y="436373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36" name="Freeform: Shape 790">
                  <a:extLst>
                    <a:ext uri="{FF2B5EF4-FFF2-40B4-BE49-F238E27FC236}">
                      <a16:creationId xmlns:a16="http://schemas.microsoft.com/office/drawing/2014/main" id="{45079A51-6410-4D30-8133-24D9DCCFCBF9}"/>
                    </a:ext>
                  </a:extLst>
                </p:cNvPr>
                <p:cNvSpPr/>
                <p:nvPr/>
              </p:nvSpPr>
              <p:spPr>
                <a:xfrm>
                  <a:off x="697590" y="2580458"/>
                  <a:ext cx="15562" cy="1746117"/>
                </a:xfrm>
                <a:custGeom>
                  <a:avLst/>
                  <a:gdLst>
                    <a:gd name="connsiteX0" fmla="*/ 0 w 15562"/>
                    <a:gd name="connsiteY0" fmla="*/ 0 h 1746117"/>
                    <a:gd name="connsiteX1" fmla="*/ 15562 w 15562"/>
                    <a:gd name="connsiteY1" fmla="*/ 0 h 1746117"/>
                    <a:gd name="connsiteX2" fmla="*/ 15562 w 15562"/>
                    <a:gd name="connsiteY2" fmla="*/ 1746117 h 1746117"/>
                    <a:gd name="connsiteX3" fmla="*/ 0 w 15562"/>
                    <a:gd name="connsiteY3" fmla="*/ 1746117 h 174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746117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746117"/>
                      </a:lnTo>
                      <a:lnTo>
                        <a:pt x="0" y="174611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37" name="Freeform: Shape 791">
                  <a:extLst>
                    <a:ext uri="{FF2B5EF4-FFF2-40B4-BE49-F238E27FC236}">
                      <a16:creationId xmlns:a16="http://schemas.microsoft.com/office/drawing/2014/main" id="{15A8F586-54DE-4E92-AE88-228D60BEBAB9}"/>
                    </a:ext>
                  </a:extLst>
                </p:cNvPr>
                <p:cNvSpPr/>
                <p:nvPr/>
              </p:nvSpPr>
              <p:spPr>
                <a:xfrm>
                  <a:off x="454815" y="2132256"/>
                  <a:ext cx="15562" cy="2048030"/>
                </a:xfrm>
                <a:custGeom>
                  <a:avLst/>
                  <a:gdLst>
                    <a:gd name="connsiteX0" fmla="*/ 0 w 15562"/>
                    <a:gd name="connsiteY0" fmla="*/ 0 h 2048030"/>
                    <a:gd name="connsiteX1" fmla="*/ 15562 w 15562"/>
                    <a:gd name="connsiteY1" fmla="*/ 0 h 2048030"/>
                    <a:gd name="connsiteX2" fmla="*/ 15562 w 15562"/>
                    <a:gd name="connsiteY2" fmla="*/ 2048030 h 2048030"/>
                    <a:gd name="connsiteX3" fmla="*/ 0 w 15562"/>
                    <a:gd name="connsiteY3" fmla="*/ 2048030 h 2048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048030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2048030"/>
                      </a:lnTo>
                      <a:lnTo>
                        <a:pt x="0" y="204803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38" name="Freeform: Shape 792">
                  <a:extLst>
                    <a:ext uri="{FF2B5EF4-FFF2-40B4-BE49-F238E27FC236}">
                      <a16:creationId xmlns:a16="http://schemas.microsoft.com/office/drawing/2014/main" id="{BD0A3ECC-914C-433B-8FDC-4F0C79C6F9AE}"/>
                    </a:ext>
                  </a:extLst>
                </p:cNvPr>
                <p:cNvSpPr/>
                <p:nvPr/>
              </p:nvSpPr>
              <p:spPr>
                <a:xfrm>
                  <a:off x="208926" y="1783655"/>
                  <a:ext cx="15562" cy="1876842"/>
                </a:xfrm>
                <a:custGeom>
                  <a:avLst/>
                  <a:gdLst>
                    <a:gd name="connsiteX0" fmla="*/ 0 w 15562"/>
                    <a:gd name="connsiteY0" fmla="*/ 0 h 1876842"/>
                    <a:gd name="connsiteX1" fmla="*/ 15563 w 15562"/>
                    <a:gd name="connsiteY1" fmla="*/ 0 h 1876842"/>
                    <a:gd name="connsiteX2" fmla="*/ 15563 w 15562"/>
                    <a:gd name="connsiteY2" fmla="*/ 1876842 h 1876842"/>
                    <a:gd name="connsiteX3" fmla="*/ 0 w 15562"/>
                    <a:gd name="connsiteY3" fmla="*/ 1876842 h 1876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876842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876842"/>
                      </a:lnTo>
                      <a:lnTo>
                        <a:pt x="0" y="187684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39" name="Freeform: Shape 793">
                  <a:extLst>
                    <a:ext uri="{FF2B5EF4-FFF2-40B4-BE49-F238E27FC236}">
                      <a16:creationId xmlns:a16="http://schemas.microsoft.com/office/drawing/2014/main" id="{D6036585-4082-4F6C-BB30-7B3599B65EF7}"/>
                    </a:ext>
                  </a:extLst>
                </p:cNvPr>
                <p:cNvSpPr/>
                <p:nvPr/>
              </p:nvSpPr>
              <p:spPr>
                <a:xfrm>
                  <a:off x="-36961" y="1821006"/>
                  <a:ext cx="15562" cy="2048030"/>
                </a:xfrm>
                <a:custGeom>
                  <a:avLst/>
                  <a:gdLst>
                    <a:gd name="connsiteX0" fmla="*/ 0 w 15562"/>
                    <a:gd name="connsiteY0" fmla="*/ 0 h 2048030"/>
                    <a:gd name="connsiteX1" fmla="*/ 15562 w 15562"/>
                    <a:gd name="connsiteY1" fmla="*/ 0 h 2048030"/>
                    <a:gd name="connsiteX2" fmla="*/ 15562 w 15562"/>
                    <a:gd name="connsiteY2" fmla="*/ 2048030 h 2048030"/>
                    <a:gd name="connsiteX3" fmla="*/ 0 w 15562"/>
                    <a:gd name="connsiteY3" fmla="*/ 2048030 h 2048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048030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2048030"/>
                      </a:lnTo>
                      <a:lnTo>
                        <a:pt x="0" y="204803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40" name="Freeform: Shape 794">
                  <a:extLst>
                    <a:ext uri="{FF2B5EF4-FFF2-40B4-BE49-F238E27FC236}">
                      <a16:creationId xmlns:a16="http://schemas.microsoft.com/office/drawing/2014/main" id="{99E946D6-864D-4D04-99E6-B45C5DCD821A}"/>
                    </a:ext>
                  </a:extLst>
                </p:cNvPr>
                <p:cNvSpPr/>
                <p:nvPr/>
              </p:nvSpPr>
              <p:spPr>
                <a:xfrm>
                  <a:off x="-279736" y="1780543"/>
                  <a:ext cx="15562" cy="896402"/>
                </a:xfrm>
                <a:custGeom>
                  <a:avLst/>
                  <a:gdLst>
                    <a:gd name="connsiteX0" fmla="*/ 0 w 15562"/>
                    <a:gd name="connsiteY0" fmla="*/ 0 h 896402"/>
                    <a:gd name="connsiteX1" fmla="*/ 15563 w 15562"/>
                    <a:gd name="connsiteY1" fmla="*/ 0 h 896402"/>
                    <a:gd name="connsiteX2" fmla="*/ 15563 w 15562"/>
                    <a:gd name="connsiteY2" fmla="*/ 896403 h 896402"/>
                    <a:gd name="connsiteX3" fmla="*/ 0 w 15562"/>
                    <a:gd name="connsiteY3" fmla="*/ 896403 h 896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896402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896403"/>
                      </a:lnTo>
                      <a:lnTo>
                        <a:pt x="0" y="89640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41" name="Freeform: Shape 795">
                  <a:extLst>
                    <a:ext uri="{FF2B5EF4-FFF2-40B4-BE49-F238E27FC236}">
                      <a16:creationId xmlns:a16="http://schemas.microsoft.com/office/drawing/2014/main" id="{13C2AF1D-A371-4CB3-8498-A302C7E4A7AF}"/>
                    </a:ext>
                  </a:extLst>
                </p:cNvPr>
                <p:cNvSpPr/>
                <p:nvPr/>
              </p:nvSpPr>
              <p:spPr>
                <a:xfrm>
                  <a:off x="-525625" y="1534655"/>
                  <a:ext cx="15562" cy="1917305"/>
                </a:xfrm>
                <a:custGeom>
                  <a:avLst/>
                  <a:gdLst>
                    <a:gd name="connsiteX0" fmla="*/ 0 w 15562"/>
                    <a:gd name="connsiteY0" fmla="*/ 0 h 1917305"/>
                    <a:gd name="connsiteX1" fmla="*/ 15563 w 15562"/>
                    <a:gd name="connsiteY1" fmla="*/ 0 h 1917305"/>
                    <a:gd name="connsiteX2" fmla="*/ 15563 w 15562"/>
                    <a:gd name="connsiteY2" fmla="*/ 1917305 h 1917305"/>
                    <a:gd name="connsiteX3" fmla="*/ 0 w 15562"/>
                    <a:gd name="connsiteY3" fmla="*/ 1917305 h 1917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917305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917305"/>
                      </a:lnTo>
                      <a:lnTo>
                        <a:pt x="0" y="191730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42" name="Freeform: Shape 796">
                  <a:extLst>
                    <a:ext uri="{FF2B5EF4-FFF2-40B4-BE49-F238E27FC236}">
                      <a16:creationId xmlns:a16="http://schemas.microsoft.com/office/drawing/2014/main" id="{35066224-1A2C-4A59-8D0A-78C20FD4B4B5}"/>
                    </a:ext>
                  </a:extLst>
                </p:cNvPr>
                <p:cNvSpPr/>
                <p:nvPr/>
              </p:nvSpPr>
              <p:spPr>
                <a:xfrm>
                  <a:off x="-771513" y="2505757"/>
                  <a:ext cx="15562" cy="852827"/>
                </a:xfrm>
                <a:custGeom>
                  <a:avLst/>
                  <a:gdLst>
                    <a:gd name="connsiteX0" fmla="*/ 0 w 15562"/>
                    <a:gd name="connsiteY0" fmla="*/ 0 h 852827"/>
                    <a:gd name="connsiteX1" fmla="*/ 15563 w 15562"/>
                    <a:gd name="connsiteY1" fmla="*/ 0 h 852827"/>
                    <a:gd name="connsiteX2" fmla="*/ 15563 w 15562"/>
                    <a:gd name="connsiteY2" fmla="*/ 852827 h 852827"/>
                    <a:gd name="connsiteX3" fmla="*/ 0 w 15562"/>
                    <a:gd name="connsiteY3" fmla="*/ 852827 h 852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852827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852827"/>
                      </a:lnTo>
                      <a:lnTo>
                        <a:pt x="0" y="85282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43" name="Freeform: Shape 797">
                  <a:extLst>
                    <a:ext uri="{FF2B5EF4-FFF2-40B4-BE49-F238E27FC236}">
                      <a16:creationId xmlns:a16="http://schemas.microsoft.com/office/drawing/2014/main" id="{21B15FF6-76A2-465D-8D73-C8498AA36567}"/>
                    </a:ext>
                  </a:extLst>
                </p:cNvPr>
                <p:cNvSpPr/>
                <p:nvPr/>
              </p:nvSpPr>
              <p:spPr>
                <a:xfrm>
                  <a:off x="-1017401" y="2375032"/>
                  <a:ext cx="15562" cy="1630954"/>
                </a:xfrm>
                <a:custGeom>
                  <a:avLst/>
                  <a:gdLst>
                    <a:gd name="connsiteX0" fmla="*/ 0 w 15562"/>
                    <a:gd name="connsiteY0" fmla="*/ 0 h 1630954"/>
                    <a:gd name="connsiteX1" fmla="*/ 15562 w 15562"/>
                    <a:gd name="connsiteY1" fmla="*/ 0 h 1630954"/>
                    <a:gd name="connsiteX2" fmla="*/ 15562 w 15562"/>
                    <a:gd name="connsiteY2" fmla="*/ 1630954 h 1630954"/>
                    <a:gd name="connsiteX3" fmla="*/ 0 w 15562"/>
                    <a:gd name="connsiteY3" fmla="*/ 1630954 h 1630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630954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630954"/>
                      </a:lnTo>
                      <a:lnTo>
                        <a:pt x="0" y="163095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44" name="Freeform: Shape 798">
                  <a:extLst>
                    <a:ext uri="{FF2B5EF4-FFF2-40B4-BE49-F238E27FC236}">
                      <a16:creationId xmlns:a16="http://schemas.microsoft.com/office/drawing/2014/main" id="{703A30CC-39DE-4323-BE5A-7A407430572D}"/>
                    </a:ext>
                  </a:extLst>
                </p:cNvPr>
                <p:cNvSpPr/>
                <p:nvPr/>
              </p:nvSpPr>
              <p:spPr>
                <a:xfrm>
                  <a:off x="-1260177" y="2250532"/>
                  <a:ext cx="15562" cy="2427756"/>
                </a:xfrm>
                <a:custGeom>
                  <a:avLst/>
                  <a:gdLst>
                    <a:gd name="connsiteX0" fmla="*/ 0 w 15562"/>
                    <a:gd name="connsiteY0" fmla="*/ 0 h 2427756"/>
                    <a:gd name="connsiteX1" fmla="*/ 15563 w 15562"/>
                    <a:gd name="connsiteY1" fmla="*/ 0 h 2427756"/>
                    <a:gd name="connsiteX2" fmla="*/ 15563 w 15562"/>
                    <a:gd name="connsiteY2" fmla="*/ 2427756 h 2427756"/>
                    <a:gd name="connsiteX3" fmla="*/ 0 w 15562"/>
                    <a:gd name="connsiteY3" fmla="*/ 2427756 h 2427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42775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2427756"/>
                      </a:lnTo>
                      <a:lnTo>
                        <a:pt x="0" y="242775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45" name="Freeform: Shape 799">
                  <a:extLst>
                    <a:ext uri="{FF2B5EF4-FFF2-40B4-BE49-F238E27FC236}">
                      <a16:creationId xmlns:a16="http://schemas.microsoft.com/office/drawing/2014/main" id="{058A0CB0-4321-4E7B-912A-6A44683E66F3}"/>
                    </a:ext>
                  </a:extLst>
                </p:cNvPr>
                <p:cNvSpPr/>
                <p:nvPr/>
              </p:nvSpPr>
              <p:spPr>
                <a:xfrm>
                  <a:off x="-1506065" y="3122034"/>
                  <a:ext cx="15562" cy="1568704"/>
                </a:xfrm>
                <a:custGeom>
                  <a:avLst/>
                  <a:gdLst>
                    <a:gd name="connsiteX0" fmla="*/ 0 w 15562"/>
                    <a:gd name="connsiteY0" fmla="*/ 0 h 1568704"/>
                    <a:gd name="connsiteX1" fmla="*/ 15563 w 15562"/>
                    <a:gd name="connsiteY1" fmla="*/ 0 h 1568704"/>
                    <a:gd name="connsiteX2" fmla="*/ 15563 w 15562"/>
                    <a:gd name="connsiteY2" fmla="*/ 1568704 h 1568704"/>
                    <a:gd name="connsiteX3" fmla="*/ 0 w 15562"/>
                    <a:gd name="connsiteY3" fmla="*/ 1568704 h 1568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687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568704"/>
                      </a:lnTo>
                      <a:lnTo>
                        <a:pt x="0" y="15687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46" name="Freeform: Shape 800">
                  <a:extLst>
                    <a:ext uri="{FF2B5EF4-FFF2-40B4-BE49-F238E27FC236}">
                      <a16:creationId xmlns:a16="http://schemas.microsoft.com/office/drawing/2014/main" id="{BBC05A3E-2456-4866-B2BB-765DA717C2A0}"/>
                    </a:ext>
                  </a:extLst>
                </p:cNvPr>
                <p:cNvSpPr/>
                <p:nvPr/>
              </p:nvSpPr>
              <p:spPr>
                <a:xfrm>
                  <a:off x="-1751953" y="3763211"/>
                  <a:ext cx="15562" cy="582039"/>
                </a:xfrm>
                <a:custGeom>
                  <a:avLst/>
                  <a:gdLst>
                    <a:gd name="connsiteX0" fmla="*/ 0 w 15562"/>
                    <a:gd name="connsiteY0" fmla="*/ 0 h 582039"/>
                    <a:gd name="connsiteX1" fmla="*/ 15563 w 15562"/>
                    <a:gd name="connsiteY1" fmla="*/ 0 h 582039"/>
                    <a:gd name="connsiteX2" fmla="*/ 15563 w 15562"/>
                    <a:gd name="connsiteY2" fmla="*/ 582039 h 582039"/>
                    <a:gd name="connsiteX3" fmla="*/ 0 w 15562"/>
                    <a:gd name="connsiteY3" fmla="*/ 582039 h 582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582039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582039"/>
                      </a:lnTo>
                      <a:lnTo>
                        <a:pt x="0" y="5820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47" name="Freeform: Shape 801">
                  <a:extLst>
                    <a:ext uri="{FF2B5EF4-FFF2-40B4-BE49-F238E27FC236}">
                      <a16:creationId xmlns:a16="http://schemas.microsoft.com/office/drawing/2014/main" id="{03BAACDE-50E5-4F8D-AFB2-1BE5CA8A80F1}"/>
                    </a:ext>
                  </a:extLst>
                </p:cNvPr>
                <p:cNvSpPr/>
                <p:nvPr/>
              </p:nvSpPr>
              <p:spPr>
                <a:xfrm>
                  <a:off x="-1997841" y="2219407"/>
                  <a:ext cx="15562" cy="3489121"/>
                </a:xfrm>
                <a:custGeom>
                  <a:avLst/>
                  <a:gdLst>
                    <a:gd name="connsiteX0" fmla="*/ 0 w 15562"/>
                    <a:gd name="connsiteY0" fmla="*/ 0 h 3489121"/>
                    <a:gd name="connsiteX1" fmla="*/ 15562 w 15562"/>
                    <a:gd name="connsiteY1" fmla="*/ 0 h 3489121"/>
                    <a:gd name="connsiteX2" fmla="*/ 15562 w 15562"/>
                    <a:gd name="connsiteY2" fmla="*/ 3489122 h 3489121"/>
                    <a:gd name="connsiteX3" fmla="*/ 0 w 15562"/>
                    <a:gd name="connsiteY3" fmla="*/ 3489122 h 3489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3489121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3489122"/>
                      </a:lnTo>
                      <a:lnTo>
                        <a:pt x="0" y="348912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48" name="Freeform: Shape 802">
                  <a:extLst>
                    <a:ext uri="{FF2B5EF4-FFF2-40B4-BE49-F238E27FC236}">
                      <a16:creationId xmlns:a16="http://schemas.microsoft.com/office/drawing/2014/main" id="{2E53B302-D52D-4FEA-9712-3FA57F1EFC39}"/>
                    </a:ext>
                  </a:extLst>
                </p:cNvPr>
                <p:cNvSpPr/>
                <p:nvPr/>
              </p:nvSpPr>
              <p:spPr>
                <a:xfrm>
                  <a:off x="-2240617" y="3131372"/>
                  <a:ext cx="15562" cy="1188978"/>
                </a:xfrm>
                <a:custGeom>
                  <a:avLst/>
                  <a:gdLst>
                    <a:gd name="connsiteX0" fmla="*/ 0 w 15562"/>
                    <a:gd name="connsiteY0" fmla="*/ 0 h 1188978"/>
                    <a:gd name="connsiteX1" fmla="*/ 15563 w 15562"/>
                    <a:gd name="connsiteY1" fmla="*/ 0 h 1188978"/>
                    <a:gd name="connsiteX2" fmla="*/ 15563 w 15562"/>
                    <a:gd name="connsiteY2" fmla="*/ 1188978 h 1188978"/>
                    <a:gd name="connsiteX3" fmla="*/ 0 w 15562"/>
                    <a:gd name="connsiteY3" fmla="*/ 1188978 h 1188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188978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188978"/>
                      </a:lnTo>
                      <a:lnTo>
                        <a:pt x="0" y="118897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49" name="Freeform: Shape 803">
                  <a:extLst>
                    <a:ext uri="{FF2B5EF4-FFF2-40B4-BE49-F238E27FC236}">
                      <a16:creationId xmlns:a16="http://schemas.microsoft.com/office/drawing/2014/main" id="{6D9BF7B0-308A-4ACB-B1E1-865829413C13}"/>
                    </a:ext>
                  </a:extLst>
                </p:cNvPr>
                <p:cNvSpPr/>
                <p:nvPr/>
              </p:nvSpPr>
              <p:spPr>
                <a:xfrm>
                  <a:off x="-2486505" y="2838796"/>
                  <a:ext cx="15562" cy="2377956"/>
                </a:xfrm>
                <a:custGeom>
                  <a:avLst/>
                  <a:gdLst>
                    <a:gd name="connsiteX0" fmla="*/ 0 w 15562"/>
                    <a:gd name="connsiteY0" fmla="*/ 0 h 2377956"/>
                    <a:gd name="connsiteX1" fmla="*/ 15563 w 15562"/>
                    <a:gd name="connsiteY1" fmla="*/ 0 h 2377956"/>
                    <a:gd name="connsiteX2" fmla="*/ 15563 w 15562"/>
                    <a:gd name="connsiteY2" fmla="*/ 2377957 h 2377956"/>
                    <a:gd name="connsiteX3" fmla="*/ 0 w 15562"/>
                    <a:gd name="connsiteY3" fmla="*/ 2377957 h 2377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37795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2377957"/>
                      </a:lnTo>
                      <a:lnTo>
                        <a:pt x="0" y="237795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50" name="Freeform: Shape 804">
                  <a:extLst>
                    <a:ext uri="{FF2B5EF4-FFF2-40B4-BE49-F238E27FC236}">
                      <a16:creationId xmlns:a16="http://schemas.microsoft.com/office/drawing/2014/main" id="{2C4FE399-1C5F-45AA-9238-38CC664885CA}"/>
                    </a:ext>
                  </a:extLst>
                </p:cNvPr>
                <p:cNvSpPr/>
                <p:nvPr/>
              </p:nvSpPr>
              <p:spPr>
                <a:xfrm>
                  <a:off x="-2732393" y="3066009"/>
                  <a:ext cx="15562" cy="2402856"/>
                </a:xfrm>
                <a:custGeom>
                  <a:avLst/>
                  <a:gdLst>
                    <a:gd name="connsiteX0" fmla="*/ 0 w 15562"/>
                    <a:gd name="connsiteY0" fmla="*/ 0 h 2402856"/>
                    <a:gd name="connsiteX1" fmla="*/ 15563 w 15562"/>
                    <a:gd name="connsiteY1" fmla="*/ 0 h 2402856"/>
                    <a:gd name="connsiteX2" fmla="*/ 15563 w 15562"/>
                    <a:gd name="connsiteY2" fmla="*/ 2402857 h 2402856"/>
                    <a:gd name="connsiteX3" fmla="*/ 0 w 15562"/>
                    <a:gd name="connsiteY3" fmla="*/ 2402857 h 2402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40285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2402857"/>
                      </a:lnTo>
                      <a:lnTo>
                        <a:pt x="0" y="240285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51" name="Freeform: Shape 805">
                  <a:extLst>
                    <a:ext uri="{FF2B5EF4-FFF2-40B4-BE49-F238E27FC236}">
                      <a16:creationId xmlns:a16="http://schemas.microsoft.com/office/drawing/2014/main" id="{3A52D2FD-5386-4651-BAAD-6BE04A05844F}"/>
                    </a:ext>
                  </a:extLst>
                </p:cNvPr>
                <p:cNvSpPr/>
                <p:nvPr/>
              </p:nvSpPr>
              <p:spPr>
                <a:xfrm>
                  <a:off x="-2975169" y="2997534"/>
                  <a:ext cx="15562" cy="1568704"/>
                </a:xfrm>
                <a:custGeom>
                  <a:avLst/>
                  <a:gdLst>
                    <a:gd name="connsiteX0" fmla="*/ 0 w 15562"/>
                    <a:gd name="connsiteY0" fmla="*/ 0 h 1568704"/>
                    <a:gd name="connsiteX1" fmla="*/ 15563 w 15562"/>
                    <a:gd name="connsiteY1" fmla="*/ 0 h 1568704"/>
                    <a:gd name="connsiteX2" fmla="*/ 15563 w 15562"/>
                    <a:gd name="connsiteY2" fmla="*/ 1568704 h 1568704"/>
                    <a:gd name="connsiteX3" fmla="*/ 0 w 15562"/>
                    <a:gd name="connsiteY3" fmla="*/ 1568704 h 1568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687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568704"/>
                      </a:lnTo>
                      <a:lnTo>
                        <a:pt x="0" y="15687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37" name="Graphic 679">
                <a:extLst>
                  <a:ext uri="{FF2B5EF4-FFF2-40B4-BE49-F238E27FC236}">
                    <a16:creationId xmlns:a16="http://schemas.microsoft.com/office/drawing/2014/main" id="{2366E392-1120-48D2-84AE-54764C32ADDF}"/>
                  </a:ext>
                </a:extLst>
              </p:cNvPr>
              <p:cNvGrpSpPr/>
              <p:nvPr/>
            </p:nvGrpSpPr>
            <p:grpSpPr>
              <a:xfrm>
                <a:off x="-3292644" y="-3551183"/>
                <a:ext cx="13878674" cy="8182784"/>
                <a:chOff x="-3292644" y="-3551183"/>
                <a:chExt cx="13878674" cy="8182784"/>
              </a:xfrm>
              <a:grpFill/>
            </p:grpSpPr>
            <p:sp>
              <p:nvSpPr>
                <p:cNvPr id="38" name="Freeform: Shape 807">
                  <a:extLst>
                    <a:ext uri="{FF2B5EF4-FFF2-40B4-BE49-F238E27FC236}">
                      <a16:creationId xmlns:a16="http://schemas.microsoft.com/office/drawing/2014/main" id="{7B2572E8-54F5-4B79-9D86-C12B94241A40}"/>
                    </a:ext>
                  </a:extLst>
                </p:cNvPr>
                <p:cNvSpPr/>
                <p:nvPr/>
              </p:nvSpPr>
              <p:spPr>
                <a:xfrm>
                  <a:off x="-3292644" y="3666723"/>
                  <a:ext cx="155625" cy="476213"/>
                </a:xfrm>
                <a:custGeom>
                  <a:avLst/>
                  <a:gdLst>
                    <a:gd name="connsiteX0" fmla="*/ 0 w 155625"/>
                    <a:gd name="connsiteY0" fmla="*/ 0 h 476213"/>
                    <a:gd name="connsiteX1" fmla="*/ 155625 w 155625"/>
                    <a:gd name="connsiteY1" fmla="*/ 0 h 476213"/>
                    <a:gd name="connsiteX2" fmla="*/ 155625 w 155625"/>
                    <a:gd name="connsiteY2" fmla="*/ 476213 h 476213"/>
                    <a:gd name="connsiteX3" fmla="*/ 0 w 155625"/>
                    <a:gd name="connsiteY3" fmla="*/ 476213 h 476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762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76213"/>
                      </a:lnTo>
                      <a:lnTo>
                        <a:pt x="0" y="47621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39" name="Freeform: Shape 808">
                  <a:extLst>
                    <a:ext uri="{FF2B5EF4-FFF2-40B4-BE49-F238E27FC236}">
                      <a16:creationId xmlns:a16="http://schemas.microsoft.com/office/drawing/2014/main" id="{7C1E40F6-9A47-402E-AB0B-E3A1CB2AC033}"/>
                    </a:ext>
                  </a:extLst>
                </p:cNvPr>
                <p:cNvSpPr/>
                <p:nvPr/>
              </p:nvSpPr>
              <p:spPr>
                <a:xfrm>
                  <a:off x="10430404" y="-3551183"/>
                  <a:ext cx="155625" cy="292575"/>
                </a:xfrm>
                <a:custGeom>
                  <a:avLst/>
                  <a:gdLst>
                    <a:gd name="connsiteX0" fmla="*/ 0 w 155625"/>
                    <a:gd name="connsiteY0" fmla="*/ 0 h 292575"/>
                    <a:gd name="connsiteX1" fmla="*/ 155625 w 155625"/>
                    <a:gd name="connsiteY1" fmla="*/ 0 h 292575"/>
                    <a:gd name="connsiteX2" fmla="*/ 155625 w 155625"/>
                    <a:gd name="connsiteY2" fmla="*/ 292576 h 292575"/>
                    <a:gd name="connsiteX3" fmla="*/ 0 w 155625"/>
                    <a:gd name="connsiteY3" fmla="*/ 292576 h 29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92575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92576"/>
                      </a:lnTo>
                      <a:lnTo>
                        <a:pt x="0" y="2925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40" name="Freeform: Shape 809">
                  <a:extLst>
                    <a:ext uri="{FF2B5EF4-FFF2-40B4-BE49-F238E27FC236}">
                      <a16:creationId xmlns:a16="http://schemas.microsoft.com/office/drawing/2014/main" id="{D0D0C384-F21C-41C8-B177-9EA509990691}"/>
                    </a:ext>
                  </a:extLst>
                </p:cNvPr>
                <p:cNvSpPr/>
                <p:nvPr/>
              </p:nvSpPr>
              <p:spPr>
                <a:xfrm>
                  <a:off x="10184515" y="-3071857"/>
                  <a:ext cx="155625" cy="482438"/>
                </a:xfrm>
                <a:custGeom>
                  <a:avLst/>
                  <a:gdLst>
                    <a:gd name="connsiteX0" fmla="*/ 0 w 155625"/>
                    <a:gd name="connsiteY0" fmla="*/ 0 h 482438"/>
                    <a:gd name="connsiteX1" fmla="*/ 155625 w 155625"/>
                    <a:gd name="connsiteY1" fmla="*/ 0 h 482438"/>
                    <a:gd name="connsiteX2" fmla="*/ 155625 w 155625"/>
                    <a:gd name="connsiteY2" fmla="*/ 482439 h 482438"/>
                    <a:gd name="connsiteX3" fmla="*/ 0 w 155625"/>
                    <a:gd name="connsiteY3" fmla="*/ 482439 h 48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8243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82439"/>
                      </a:lnTo>
                      <a:lnTo>
                        <a:pt x="0" y="4824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41" name="Freeform: Shape 810">
                  <a:extLst>
                    <a:ext uri="{FF2B5EF4-FFF2-40B4-BE49-F238E27FC236}">
                      <a16:creationId xmlns:a16="http://schemas.microsoft.com/office/drawing/2014/main" id="{C4807223-7D50-4CC1-A8EB-FE369C0453E3}"/>
                    </a:ext>
                  </a:extLst>
                </p:cNvPr>
                <p:cNvSpPr/>
                <p:nvPr/>
              </p:nvSpPr>
              <p:spPr>
                <a:xfrm>
                  <a:off x="9938627" y="-2486705"/>
                  <a:ext cx="155625" cy="286350"/>
                </a:xfrm>
                <a:custGeom>
                  <a:avLst/>
                  <a:gdLst>
                    <a:gd name="connsiteX0" fmla="*/ 0 w 155625"/>
                    <a:gd name="connsiteY0" fmla="*/ 0 h 286350"/>
                    <a:gd name="connsiteX1" fmla="*/ 155626 w 155625"/>
                    <a:gd name="connsiteY1" fmla="*/ 0 h 286350"/>
                    <a:gd name="connsiteX2" fmla="*/ 155626 w 155625"/>
                    <a:gd name="connsiteY2" fmla="*/ 286351 h 286350"/>
                    <a:gd name="connsiteX3" fmla="*/ 0 w 155625"/>
                    <a:gd name="connsiteY3" fmla="*/ 286351 h 286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86350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286351"/>
                      </a:lnTo>
                      <a:lnTo>
                        <a:pt x="0" y="2863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42" name="Freeform: Shape 811">
                  <a:extLst>
                    <a:ext uri="{FF2B5EF4-FFF2-40B4-BE49-F238E27FC236}">
                      <a16:creationId xmlns:a16="http://schemas.microsoft.com/office/drawing/2014/main" id="{77BA580F-97BC-4BF9-9C17-13CD7094E68D}"/>
                    </a:ext>
                  </a:extLst>
                </p:cNvPr>
                <p:cNvSpPr/>
                <p:nvPr/>
              </p:nvSpPr>
              <p:spPr>
                <a:xfrm>
                  <a:off x="9695852" y="-2953581"/>
                  <a:ext cx="155625" cy="507338"/>
                </a:xfrm>
                <a:custGeom>
                  <a:avLst/>
                  <a:gdLst>
                    <a:gd name="connsiteX0" fmla="*/ 0 w 155625"/>
                    <a:gd name="connsiteY0" fmla="*/ 0 h 507338"/>
                    <a:gd name="connsiteX1" fmla="*/ 155625 w 155625"/>
                    <a:gd name="connsiteY1" fmla="*/ 0 h 507338"/>
                    <a:gd name="connsiteX2" fmla="*/ 155625 w 155625"/>
                    <a:gd name="connsiteY2" fmla="*/ 507339 h 507338"/>
                    <a:gd name="connsiteX3" fmla="*/ 0 w 155625"/>
                    <a:gd name="connsiteY3" fmla="*/ 507339 h 507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0733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07339"/>
                      </a:lnTo>
                      <a:lnTo>
                        <a:pt x="0" y="5073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43" name="Freeform: Shape 812">
                  <a:extLst>
                    <a:ext uri="{FF2B5EF4-FFF2-40B4-BE49-F238E27FC236}">
                      <a16:creationId xmlns:a16="http://schemas.microsoft.com/office/drawing/2014/main" id="{0D4B9507-2822-4844-A109-27CBEBD45464}"/>
                    </a:ext>
                  </a:extLst>
                </p:cNvPr>
                <p:cNvSpPr/>
                <p:nvPr/>
              </p:nvSpPr>
              <p:spPr>
                <a:xfrm>
                  <a:off x="9449963" y="-2552068"/>
                  <a:ext cx="155625" cy="432638"/>
                </a:xfrm>
                <a:custGeom>
                  <a:avLst/>
                  <a:gdLst>
                    <a:gd name="connsiteX0" fmla="*/ 0 w 155625"/>
                    <a:gd name="connsiteY0" fmla="*/ 0 h 432638"/>
                    <a:gd name="connsiteX1" fmla="*/ 155625 w 155625"/>
                    <a:gd name="connsiteY1" fmla="*/ 0 h 432638"/>
                    <a:gd name="connsiteX2" fmla="*/ 155625 w 155625"/>
                    <a:gd name="connsiteY2" fmla="*/ 432639 h 432638"/>
                    <a:gd name="connsiteX3" fmla="*/ 0 w 155625"/>
                    <a:gd name="connsiteY3" fmla="*/ 432639 h 432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3263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32639"/>
                      </a:lnTo>
                      <a:lnTo>
                        <a:pt x="0" y="4326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44" name="Freeform: Shape 813">
                  <a:extLst>
                    <a:ext uri="{FF2B5EF4-FFF2-40B4-BE49-F238E27FC236}">
                      <a16:creationId xmlns:a16="http://schemas.microsoft.com/office/drawing/2014/main" id="{D87B8B04-1840-40CC-B6BB-51BE8D59F973}"/>
                    </a:ext>
                  </a:extLst>
                </p:cNvPr>
                <p:cNvSpPr/>
                <p:nvPr/>
              </p:nvSpPr>
              <p:spPr>
                <a:xfrm>
                  <a:off x="9204075" y="-2284392"/>
                  <a:ext cx="155625" cy="594489"/>
                </a:xfrm>
                <a:custGeom>
                  <a:avLst/>
                  <a:gdLst>
                    <a:gd name="connsiteX0" fmla="*/ 0 w 155625"/>
                    <a:gd name="connsiteY0" fmla="*/ 0 h 594489"/>
                    <a:gd name="connsiteX1" fmla="*/ 155625 w 155625"/>
                    <a:gd name="connsiteY1" fmla="*/ 0 h 594489"/>
                    <a:gd name="connsiteX2" fmla="*/ 155625 w 155625"/>
                    <a:gd name="connsiteY2" fmla="*/ 594489 h 594489"/>
                    <a:gd name="connsiteX3" fmla="*/ 0 w 155625"/>
                    <a:gd name="connsiteY3" fmla="*/ 594489 h 594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94489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94489"/>
                      </a:lnTo>
                      <a:lnTo>
                        <a:pt x="0" y="5944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45" name="Freeform: Shape 814">
                  <a:extLst>
                    <a:ext uri="{FF2B5EF4-FFF2-40B4-BE49-F238E27FC236}">
                      <a16:creationId xmlns:a16="http://schemas.microsoft.com/office/drawing/2014/main" id="{454E959F-8ACB-499E-8D2C-4038FD3835BC}"/>
                    </a:ext>
                  </a:extLst>
                </p:cNvPr>
                <p:cNvSpPr/>
                <p:nvPr/>
              </p:nvSpPr>
              <p:spPr>
                <a:xfrm>
                  <a:off x="8958187" y="-1493815"/>
                  <a:ext cx="155625" cy="168075"/>
                </a:xfrm>
                <a:custGeom>
                  <a:avLst/>
                  <a:gdLst>
                    <a:gd name="connsiteX0" fmla="*/ 0 w 155625"/>
                    <a:gd name="connsiteY0" fmla="*/ 0 h 168075"/>
                    <a:gd name="connsiteX1" fmla="*/ 155626 w 155625"/>
                    <a:gd name="connsiteY1" fmla="*/ 0 h 168075"/>
                    <a:gd name="connsiteX2" fmla="*/ 155626 w 155625"/>
                    <a:gd name="connsiteY2" fmla="*/ 168075 h 168075"/>
                    <a:gd name="connsiteX3" fmla="*/ 0 w 155625"/>
                    <a:gd name="connsiteY3" fmla="*/ 168075 h 168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68075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168075"/>
                      </a:lnTo>
                      <a:lnTo>
                        <a:pt x="0" y="16807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46" name="Freeform: Shape 815">
                  <a:extLst>
                    <a:ext uri="{FF2B5EF4-FFF2-40B4-BE49-F238E27FC236}">
                      <a16:creationId xmlns:a16="http://schemas.microsoft.com/office/drawing/2014/main" id="{17086AB3-A1A7-4872-9904-177DE17EF753}"/>
                    </a:ext>
                  </a:extLst>
                </p:cNvPr>
                <p:cNvSpPr/>
                <p:nvPr/>
              </p:nvSpPr>
              <p:spPr>
                <a:xfrm>
                  <a:off x="8715412" y="-1571627"/>
                  <a:ext cx="155625" cy="491776"/>
                </a:xfrm>
                <a:custGeom>
                  <a:avLst/>
                  <a:gdLst>
                    <a:gd name="connsiteX0" fmla="*/ 0 w 155625"/>
                    <a:gd name="connsiteY0" fmla="*/ 0 h 491776"/>
                    <a:gd name="connsiteX1" fmla="*/ 155625 w 155625"/>
                    <a:gd name="connsiteY1" fmla="*/ 0 h 491776"/>
                    <a:gd name="connsiteX2" fmla="*/ 155625 w 155625"/>
                    <a:gd name="connsiteY2" fmla="*/ 491776 h 491776"/>
                    <a:gd name="connsiteX3" fmla="*/ 0 w 155625"/>
                    <a:gd name="connsiteY3" fmla="*/ 491776 h 491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9177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91776"/>
                      </a:lnTo>
                      <a:lnTo>
                        <a:pt x="0" y="4917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47" name="Freeform: Shape 816">
                  <a:extLst>
                    <a:ext uri="{FF2B5EF4-FFF2-40B4-BE49-F238E27FC236}">
                      <a16:creationId xmlns:a16="http://schemas.microsoft.com/office/drawing/2014/main" id="{E47451B7-AF83-4070-98FF-87E56EBBE8B9}"/>
                    </a:ext>
                  </a:extLst>
                </p:cNvPr>
                <p:cNvSpPr/>
                <p:nvPr/>
              </p:nvSpPr>
              <p:spPr>
                <a:xfrm>
                  <a:off x="8469523" y="-1406665"/>
                  <a:ext cx="155625" cy="501113"/>
                </a:xfrm>
                <a:custGeom>
                  <a:avLst/>
                  <a:gdLst>
                    <a:gd name="connsiteX0" fmla="*/ 0 w 155625"/>
                    <a:gd name="connsiteY0" fmla="*/ 0 h 501113"/>
                    <a:gd name="connsiteX1" fmla="*/ 155625 w 155625"/>
                    <a:gd name="connsiteY1" fmla="*/ 0 h 501113"/>
                    <a:gd name="connsiteX2" fmla="*/ 155625 w 155625"/>
                    <a:gd name="connsiteY2" fmla="*/ 501114 h 501113"/>
                    <a:gd name="connsiteX3" fmla="*/ 0 w 155625"/>
                    <a:gd name="connsiteY3" fmla="*/ 501114 h 501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011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01114"/>
                      </a:lnTo>
                      <a:lnTo>
                        <a:pt x="0" y="50111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48" name="Freeform: Shape 817">
                  <a:extLst>
                    <a:ext uri="{FF2B5EF4-FFF2-40B4-BE49-F238E27FC236}">
                      <a16:creationId xmlns:a16="http://schemas.microsoft.com/office/drawing/2014/main" id="{8199542E-E610-48C3-AD37-F456FB9F7F13}"/>
                    </a:ext>
                  </a:extLst>
                </p:cNvPr>
                <p:cNvSpPr/>
                <p:nvPr/>
              </p:nvSpPr>
              <p:spPr>
                <a:xfrm>
                  <a:off x="8223635" y="-989588"/>
                  <a:ext cx="155625" cy="367275"/>
                </a:xfrm>
                <a:custGeom>
                  <a:avLst/>
                  <a:gdLst>
                    <a:gd name="connsiteX0" fmla="*/ 0 w 155625"/>
                    <a:gd name="connsiteY0" fmla="*/ 0 h 367275"/>
                    <a:gd name="connsiteX1" fmla="*/ 155625 w 155625"/>
                    <a:gd name="connsiteY1" fmla="*/ 0 h 367275"/>
                    <a:gd name="connsiteX2" fmla="*/ 155625 w 155625"/>
                    <a:gd name="connsiteY2" fmla="*/ 367276 h 367275"/>
                    <a:gd name="connsiteX3" fmla="*/ 0 w 155625"/>
                    <a:gd name="connsiteY3" fmla="*/ 367276 h 367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67275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67276"/>
                      </a:lnTo>
                      <a:lnTo>
                        <a:pt x="0" y="3672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49" name="Freeform: Shape 818">
                  <a:extLst>
                    <a:ext uri="{FF2B5EF4-FFF2-40B4-BE49-F238E27FC236}">
                      <a16:creationId xmlns:a16="http://schemas.microsoft.com/office/drawing/2014/main" id="{2B2F00B0-E2D1-4B84-ACF8-3868660DE02B}"/>
                    </a:ext>
                  </a:extLst>
                </p:cNvPr>
                <p:cNvSpPr/>
                <p:nvPr/>
              </p:nvSpPr>
              <p:spPr>
                <a:xfrm>
                  <a:off x="7980860" y="-1571627"/>
                  <a:ext cx="155625" cy="255225"/>
                </a:xfrm>
                <a:custGeom>
                  <a:avLst/>
                  <a:gdLst>
                    <a:gd name="connsiteX0" fmla="*/ 0 w 155625"/>
                    <a:gd name="connsiteY0" fmla="*/ 0 h 255225"/>
                    <a:gd name="connsiteX1" fmla="*/ 155626 w 155625"/>
                    <a:gd name="connsiteY1" fmla="*/ 0 h 255225"/>
                    <a:gd name="connsiteX2" fmla="*/ 155626 w 155625"/>
                    <a:gd name="connsiteY2" fmla="*/ 255226 h 255225"/>
                    <a:gd name="connsiteX3" fmla="*/ 0 w 155625"/>
                    <a:gd name="connsiteY3" fmla="*/ 255226 h 255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55225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255226"/>
                      </a:lnTo>
                      <a:lnTo>
                        <a:pt x="0" y="25522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50" name="Freeform: Shape 819">
                  <a:extLst>
                    <a:ext uri="{FF2B5EF4-FFF2-40B4-BE49-F238E27FC236}">
                      <a16:creationId xmlns:a16="http://schemas.microsoft.com/office/drawing/2014/main" id="{329CA319-18BE-4C03-8D66-5D82F880E64E}"/>
                    </a:ext>
                  </a:extLst>
                </p:cNvPr>
                <p:cNvSpPr/>
                <p:nvPr/>
              </p:nvSpPr>
              <p:spPr>
                <a:xfrm>
                  <a:off x="7734971" y="-1375539"/>
                  <a:ext cx="155625" cy="529126"/>
                </a:xfrm>
                <a:custGeom>
                  <a:avLst/>
                  <a:gdLst>
                    <a:gd name="connsiteX0" fmla="*/ 0 w 155625"/>
                    <a:gd name="connsiteY0" fmla="*/ 0 h 529126"/>
                    <a:gd name="connsiteX1" fmla="*/ 155625 w 155625"/>
                    <a:gd name="connsiteY1" fmla="*/ 0 h 529126"/>
                    <a:gd name="connsiteX2" fmla="*/ 155625 w 155625"/>
                    <a:gd name="connsiteY2" fmla="*/ 529126 h 529126"/>
                    <a:gd name="connsiteX3" fmla="*/ 0 w 155625"/>
                    <a:gd name="connsiteY3" fmla="*/ 529126 h 529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2912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29126"/>
                      </a:lnTo>
                      <a:lnTo>
                        <a:pt x="0" y="52912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51" name="Freeform: Shape 820">
                  <a:extLst>
                    <a:ext uri="{FF2B5EF4-FFF2-40B4-BE49-F238E27FC236}">
                      <a16:creationId xmlns:a16="http://schemas.microsoft.com/office/drawing/2014/main" id="{557C42D6-2D30-4BEB-BE0F-26C09DB738C8}"/>
                    </a:ext>
                  </a:extLst>
                </p:cNvPr>
                <p:cNvSpPr/>
                <p:nvPr/>
              </p:nvSpPr>
              <p:spPr>
                <a:xfrm>
                  <a:off x="7489083" y="-609862"/>
                  <a:ext cx="155625" cy="149400"/>
                </a:xfrm>
                <a:custGeom>
                  <a:avLst/>
                  <a:gdLst>
                    <a:gd name="connsiteX0" fmla="*/ 0 w 155625"/>
                    <a:gd name="connsiteY0" fmla="*/ 0 h 149400"/>
                    <a:gd name="connsiteX1" fmla="*/ 155625 w 155625"/>
                    <a:gd name="connsiteY1" fmla="*/ 0 h 149400"/>
                    <a:gd name="connsiteX2" fmla="*/ 155625 w 155625"/>
                    <a:gd name="connsiteY2" fmla="*/ 149401 h 149400"/>
                    <a:gd name="connsiteX3" fmla="*/ 0 w 155625"/>
                    <a:gd name="connsiteY3" fmla="*/ 149401 h 14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4940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149401"/>
                      </a:lnTo>
                      <a:lnTo>
                        <a:pt x="0" y="14940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52" name="Freeform: Shape 821">
                  <a:extLst>
                    <a:ext uri="{FF2B5EF4-FFF2-40B4-BE49-F238E27FC236}">
                      <a16:creationId xmlns:a16="http://schemas.microsoft.com/office/drawing/2014/main" id="{C75829A8-85C3-45EF-99E3-8C25B520552A}"/>
                    </a:ext>
                  </a:extLst>
                </p:cNvPr>
                <p:cNvSpPr/>
                <p:nvPr/>
              </p:nvSpPr>
              <p:spPr>
                <a:xfrm>
                  <a:off x="7243195" y="-460462"/>
                  <a:ext cx="155625" cy="183637"/>
                </a:xfrm>
                <a:custGeom>
                  <a:avLst/>
                  <a:gdLst>
                    <a:gd name="connsiteX0" fmla="*/ 0 w 155625"/>
                    <a:gd name="connsiteY0" fmla="*/ 0 h 183637"/>
                    <a:gd name="connsiteX1" fmla="*/ 155625 w 155625"/>
                    <a:gd name="connsiteY1" fmla="*/ 0 h 183637"/>
                    <a:gd name="connsiteX2" fmla="*/ 155625 w 155625"/>
                    <a:gd name="connsiteY2" fmla="*/ 183638 h 183637"/>
                    <a:gd name="connsiteX3" fmla="*/ 0 w 155625"/>
                    <a:gd name="connsiteY3" fmla="*/ 183638 h 183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83637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183638"/>
                      </a:lnTo>
                      <a:lnTo>
                        <a:pt x="0" y="18363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53" name="Freeform: Shape 822">
                  <a:extLst>
                    <a:ext uri="{FF2B5EF4-FFF2-40B4-BE49-F238E27FC236}">
                      <a16:creationId xmlns:a16="http://schemas.microsoft.com/office/drawing/2014/main" id="{442BEBDD-9C12-4484-BFC3-B5383C54A9A2}"/>
                    </a:ext>
                  </a:extLst>
                </p:cNvPr>
                <p:cNvSpPr/>
                <p:nvPr/>
              </p:nvSpPr>
              <p:spPr>
                <a:xfrm>
                  <a:off x="7000419" y="-174111"/>
                  <a:ext cx="155625" cy="868389"/>
                </a:xfrm>
                <a:custGeom>
                  <a:avLst/>
                  <a:gdLst>
                    <a:gd name="connsiteX0" fmla="*/ 0 w 155625"/>
                    <a:gd name="connsiteY0" fmla="*/ 0 h 868389"/>
                    <a:gd name="connsiteX1" fmla="*/ 155626 w 155625"/>
                    <a:gd name="connsiteY1" fmla="*/ 0 h 868389"/>
                    <a:gd name="connsiteX2" fmla="*/ 155626 w 155625"/>
                    <a:gd name="connsiteY2" fmla="*/ 868390 h 868389"/>
                    <a:gd name="connsiteX3" fmla="*/ 0 w 155625"/>
                    <a:gd name="connsiteY3" fmla="*/ 868390 h 868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868389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868390"/>
                      </a:lnTo>
                      <a:lnTo>
                        <a:pt x="0" y="86839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54" name="Freeform: Shape 823">
                  <a:extLst>
                    <a:ext uri="{FF2B5EF4-FFF2-40B4-BE49-F238E27FC236}">
                      <a16:creationId xmlns:a16="http://schemas.microsoft.com/office/drawing/2014/main" id="{B6F5E076-653D-4101-9C14-C41ECBAA7AC0}"/>
                    </a:ext>
                  </a:extLst>
                </p:cNvPr>
                <p:cNvSpPr/>
                <p:nvPr/>
              </p:nvSpPr>
              <p:spPr>
                <a:xfrm>
                  <a:off x="6754531" y="719178"/>
                  <a:ext cx="155625" cy="249000"/>
                </a:xfrm>
                <a:custGeom>
                  <a:avLst/>
                  <a:gdLst>
                    <a:gd name="connsiteX0" fmla="*/ 0 w 155625"/>
                    <a:gd name="connsiteY0" fmla="*/ 0 h 249000"/>
                    <a:gd name="connsiteX1" fmla="*/ 155625 w 155625"/>
                    <a:gd name="connsiteY1" fmla="*/ 0 h 249000"/>
                    <a:gd name="connsiteX2" fmla="*/ 155625 w 155625"/>
                    <a:gd name="connsiteY2" fmla="*/ 249001 h 249000"/>
                    <a:gd name="connsiteX3" fmla="*/ 0 w 155625"/>
                    <a:gd name="connsiteY3" fmla="*/ 249001 h 24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4900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49001"/>
                      </a:lnTo>
                      <a:lnTo>
                        <a:pt x="0" y="24900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55" name="Freeform: Shape 824">
                  <a:extLst>
                    <a:ext uri="{FF2B5EF4-FFF2-40B4-BE49-F238E27FC236}">
                      <a16:creationId xmlns:a16="http://schemas.microsoft.com/office/drawing/2014/main" id="{E5DB50A7-497E-4609-AA76-4D71A67DB831}"/>
                    </a:ext>
                  </a:extLst>
                </p:cNvPr>
                <p:cNvSpPr/>
                <p:nvPr/>
              </p:nvSpPr>
              <p:spPr>
                <a:xfrm>
                  <a:off x="6508643" y="1049104"/>
                  <a:ext cx="155625" cy="233438"/>
                </a:xfrm>
                <a:custGeom>
                  <a:avLst/>
                  <a:gdLst>
                    <a:gd name="connsiteX0" fmla="*/ 0 w 155625"/>
                    <a:gd name="connsiteY0" fmla="*/ 0 h 233438"/>
                    <a:gd name="connsiteX1" fmla="*/ 155625 w 155625"/>
                    <a:gd name="connsiteY1" fmla="*/ 0 h 233438"/>
                    <a:gd name="connsiteX2" fmla="*/ 155625 w 155625"/>
                    <a:gd name="connsiteY2" fmla="*/ 233438 h 233438"/>
                    <a:gd name="connsiteX3" fmla="*/ 0 w 155625"/>
                    <a:gd name="connsiteY3" fmla="*/ 233438 h 233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3343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33438"/>
                      </a:lnTo>
                      <a:lnTo>
                        <a:pt x="0" y="23343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56" name="Freeform: Shape 825">
                  <a:extLst>
                    <a:ext uri="{FF2B5EF4-FFF2-40B4-BE49-F238E27FC236}">
                      <a16:creationId xmlns:a16="http://schemas.microsoft.com/office/drawing/2014/main" id="{12B5B9C7-9E0B-4222-AE79-9E1B08E17F83}"/>
                    </a:ext>
                  </a:extLst>
                </p:cNvPr>
                <p:cNvSpPr/>
                <p:nvPr/>
              </p:nvSpPr>
              <p:spPr>
                <a:xfrm>
                  <a:off x="6262755" y="968178"/>
                  <a:ext cx="155625" cy="410851"/>
                </a:xfrm>
                <a:custGeom>
                  <a:avLst/>
                  <a:gdLst>
                    <a:gd name="connsiteX0" fmla="*/ 0 w 155625"/>
                    <a:gd name="connsiteY0" fmla="*/ 0 h 410851"/>
                    <a:gd name="connsiteX1" fmla="*/ 155625 w 155625"/>
                    <a:gd name="connsiteY1" fmla="*/ 0 h 410851"/>
                    <a:gd name="connsiteX2" fmla="*/ 155625 w 155625"/>
                    <a:gd name="connsiteY2" fmla="*/ 410851 h 410851"/>
                    <a:gd name="connsiteX3" fmla="*/ 0 w 155625"/>
                    <a:gd name="connsiteY3" fmla="*/ 410851 h 410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10851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10851"/>
                      </a:lnTo>
                      <a:lnTo>
                        <a:pt x="0" y="4108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57" name="Freeform: Shape 826">
                  <a:extLst>
                    <a:ext uri="{FF2B5EF4-FFF2-40B4-BE49-F238E27FC236}">
                      <a16:creationId xmlns:a16="http://schemas.microsoft.com/office/drawing/2014/main" id="{02582F97-4561-4B1A-A8AD-87E4DC9B9723}"/>
                    </a:ext>
                  </a:extLst>
                </p:cNvPr>
                <p:cNvSpPr/>
                <p:nvPr/>
              </p:nvSpPr>
              <p:spPr>
                <a:xfrm>
                  <a:off x="6019979" y="1235854"/>
                  <a:ext cx="155625" cy="354825"/>
                </a:xfrm>
                <a:custGeom>
                  <a:avLst/>
                  <a:gdLst>
                    <a:gd name="connsiteX0" fmla="*/ 0 w 155625"/>
                    <a:gd name="connsiteY0" fmla="*/ 0 h 354825"/>
                    <a:gd name="connsiteX1" fmla="*/ 155626 w 155625"/>
                    <a:gd name="connsiteY1" fmla="*/ 0 h 354825"/>
                    <a:gd name="connsiteX2" fmla="*/ 155626 w 155625"/>
                    <a:gd name="connsiteY2" fmla="*/ 354826 h 354825"/>
                    <a:gd name="connsiteX3" fmla="*/ 0 w 155625"/>
                    <a:gd name="connsiteY3" fmla="*/ 354826 h 354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54825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354826"/>
                      </a:lnTo>
                      <a:lnTo>
                        <a:pt x="0" y="35482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58" name="Freeform: Shape 827">
                  <a:extLst>
                    <a:ext uri="{FF2B5EF4-FFF2-40B4-BE49-F238E27FC236}">
                      <a16:creationId xmlns:a16="http://schemas.microsoft.com/office/drawing/2014/main" id="{EE109FB9-3F96-4D45-8519-160667F04B03}"/>
                    </a:ext>
                  </a:extLst>
                </p:cNvPr>
                <p:cNvSpPr/>
                <p:nvPr/>
              </p:nvSpPr>
              <p:spPr>
                <a:xfrm>
                  <a:off x="5774091" y="2110469"/>
                  <a:ext cx="155625" cy="466876"/>
                </a:xfrm>
                <a:custGeom>
                  <a:avLst/>
                  <a:gdLst>
                    <a:gd name="connsiteX0" fmla="*/ 0 w 155625"/>
                    <a:gd name="connsiteY0" fmla="*/ 0 h 466876"/>
                    <a:gd name="connsiteX1" fmla="*/ 155625 w 155625"/>
                    <a:gd name="connsiteY1" fmla="*/ 0 h 466876"/>
                    <a:gd name="connsiteX2" fmla="*/ 155625 w 155625"/>
                    <a:gd name="connsiteY2" fmla="*/ 466876 h 466876"/>
                    <a:gd name="connsiteX3" fmla="*/ 0 w 155625"/>
                    <a:gd name="connsiteY3" fmla="*/ 466876 h 466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6687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66876"/>
                      </a:lnTo>
                      <a:lnTo>
                        <a:pt x="0" y="4668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59" name="Freeform: Shape 828">
                  <a:extLst>
                    <a:ext uri="{FF2B5EF4-FFF2-40B4-BE49-F238E27FC236}">
                      <a16:creationId xmlns:a16="http://schemas.microsoft.com/office/drawing/2014/main" id="{29A922E3-7197-40A5-9A21-1CC1A2C93FFE}"/>
                    </a:ext>
                  </a:extLst>
                </p:cNvPr>
                <p:cNvSpPr/>
                <p:nvPr/>
              </p:nvSpPr>
              <p:spPr>
                <a:xfrm>
                  <a:off x="5528203" y="2141594"/>
                  <a:ext cx="155625" cy="336150"/>
                </a:xfrm>
                <a:custGeom>
                  <a:avLst/>
                  <a:gdLst>
                    <a:gd name="connsiteX0" fmla="*/ 0 w 155625"/>
                    <a:gd name="connsiteY0" fmla="*/ 0 h 336150"/>
                    <a:gd name="connsiteX1" fmla="*/ 155625 w 155625"/>
                    <a:gd name="connsiteY1" fmla="*/ 0 h 336150"/>
                    <a:gd name="connsiteX2" fmla="*/ 155625 w 155625"/>
                    <a:gd name="connsiteY2" fmla="*/ 336151 h 336150"/>
                    <a:gd name="connsiteX3" fmla="*/ 0 w 155625"/>
                    <a:gd name="connsiteY3" fmla="*/ 336151 h 336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3615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36151"/>
                      </a:lnTo>
                      <a:lnTo>
                        <a:pt x="0" y="3361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60" name="Freeform: Shape 829">
                  <a:extLst>
                    <a:ext uri="{FF2B5EF4-FFF2-40B4-BE49-F238E27FC236}">
                      <a16:creationId xmlns:a16="http://schemas.microsoft.com/office/drawing/2014/main" id="{3D686EC6-50CC-4D49-A405-A1DC390DF0CB}"/>
                    </a:ext>
                  </a:extLst>
                </p:cNvPr>
                <p:cNvSpPr/>
                <p:nvPr/>
              </p:nvSpPr>
              <p:spPr>
                <a:xfrm>
                  <a:off x="5285427" y="1494192"/>
                  <a:ext cx="155625" cy="815477"/>
                </a:xfrm>
                <a:custGeom>
                  <a:avLst/>
                  <a:gdLst>
                    <a:gd name="connsiteX0" fmla="*/ 0 w 155625"/>
                    <a:gd name="connsiteY0" fmla="*/ 0 h 815477"/>
                    <a:gd name="connsiteX1" fmla="*/ 155626 w 155625"/>
                    <a:gd name="connsiteY1" fmla="*/ 0 h 815477"/>
                    <a:gd name="connsiteX2" fmla="*/ 155626 w 155625"/>
                    <a:gd name="connsiteY2" fmla="*/ 815477 h 815477"/>
                    <a:gd name="connsiteX3" fmla="*/ 0 w 155625"/>
                    <a:gd name="connsiteY3" fmla="*/ 815477 h 815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815477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815477"/>
                      </a:lnTo>
                      <a:lnTo>
                        <a:pt x="0" y="81547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61" name="Freeform: Shape 830">
                  <a:extLst>
                    <a:ext uri="{FF2B5EF4-FFF2-40B4-BE49-F238E27FC236}">
                      <a16:creationId xmlns:a16="http://schemas.microsoft.com/office/drawing/2014/main" id="{FF645A2F-D7D3-4C26-A6FD-0F7BF645FE99}"/>
                    </a:ext>
                  </a:extLst>
                </p:cNvPr>
                <p:cNvSpPr/>
                <p:nvPr/>
              </p:nvSpPr>
              <p:spPr>
                <a:xfrm>
                  <a:off x="5039539" y="1123804"/>
                  <a:ext cx="155625" cy="582039"/>
                </a:xfrm>
                <a:custGeom>
                  <a:avLst/>
                  <a:gdLst>
                    <a:gd name="connsiteX0" fmla="*/ 0 w 155625"/>
                    <a:gd name="connsiteY0" fmla="*/ 0 h 582039"/>
                    <a:gd name="connsiteX1" fmla="*/ 155626 w 155625"/>
                    <a:gd name="connsiteY1" fmla="*/ 0 h 582039"/>
                    <a:gd name="connsiteX2" fmla="*/ 155626 w 155625"/>
                    <a:gd name="connsiteY2" fmla="*/ 582039 h 582039"/>
                    <a:gd name="connsiteX3" fmla="*/ 0 w 155625"/>
                    <a:gd name="connsiteY3" fmla="*/ 582039 h 582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82039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582039"/>
                      </a:lnTo>
                      <a:lnTo>
                        <a:pt x="0" y="5820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62" name="Freeform: Shape 831">
                  <a:extLst>
                    <a:ext uri="{FF2B5EF4-FFF2-40B4-BE49-F238E27FC236}">
                      <a16:creationId xmlns:a16="http://schemas.microsoft.com/office/drawing/2014/main" id="{5259896B-784C-4A90-A68F-E1F09E077557}"/>
                    </a:ext>
                  </a:extLst>
                </p:cNvPr>
                <p:cNvSpPr/>
                <p:nvPr/>
              </p:nvSpPr>
              <p:spPr>
                <a:xfrm>
                  <a:off x="4793651" y="1014866"/>
                  <a:ext cx="155625" cy="220988"/>
                </a:xfrm>
                <a:custGeom>
                  <a:avLst/>
                  <a:gdLst>
                    <a:gd name="connsiteX0" fmla="*/ 0 w 155625"/>
                    <a:gd name="connsiteY0" fmla="*/ 0 h 220988"/>
                    <a:gd name="connsiteX1" fmla="*/ 155625 w 155625"/>
                    <a:gd name="connsiteY1" fmla="*/ 0 h 220988"/>
                    <a:gd name="connsiteX2" fmla="*/ 155625 w 155625"/>
                    <a:gd name="connsiteY2" fmla="*/ 220988 h 220988"/>
                    <a:gd name="connsiteX3" fmla="*/ 0 w 155625"/>
                    <a:gd name="connsiteY3" fmla="*/ 220988 h 220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2098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20988"/>
                      </a:lnTo>
                      <a:lnTo>
                        <a:pt x="0" y="22098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63" name="Freeform: Shape 832">
                  <a:extLst>
                    <a:ext uri="{FF2B5EF4-FFF2-40B4-BE49-F238E27FC236}">
                      <a16:creationId xmlns:a16="http://schemas.microsoft.com/office/drawing/2014/main" id="{380BDF47-347D-4CCC-A145-34CFF92968C2}"/>
                    </a:ext>
                  </a:extLst>
                </p:cNvPr>
                <p:cNvSpPr/>
                <p:nvPr/>
              </p:nvSpPr>
              <p:spPr>
                <a:xfrm>
                  <a:off x="4547763" y="859241"/>
                  <a:ext cx="155625" cy="311250"/>
                </a:xfrm>
                <a:custGeom>
                  <a:avLst/>
                  <a:gdLst>
                    <a:gd name="connsiteX0" fmla="*/ 0 w 155625"/>
                    <a:gd name="connsiteY0" fmla="*/ 0 h 311250"/>
                    <a:gd name="connsiteX1" fmla="*/ 155625 w 155625"/>
                    <a:gd name="connsiteY1" fmla="*/ 0 h 311250"/>
                    <a:gd name="connsiteX2" fmla="*/ 155625 w 155625"/>
                    <a:gd name="connsiteY2" fmla="*/ 311251 h 311250"/>
                    <a:gd name="connsiteX3" fmla="*/ 0 w 155625"/>
                    <a:gd name="connsiteY3" fmla="*/ 311251 h 311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1125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11251"/>
                      </a:lnTo>
                      <a:lnTo>
                        <a:pt x="0" y="3112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64" name="Freeform: Shape 833">
                  <a:extLst>
                    <a:ext uri="{FF2B5EF4-FFF2-40B4-BE49-F238E27FC236}">
                      <a16:creationId xmlns:a16="http://schemas.microsoft.com/office/drawing/2014/main" id="{A6D1429F-EEC5-44DA-8BC2-4D9FF3FAE5B3}"/>
                    </a:ext>
                  </a:extLst>
                </p:cNvPr>
                <p:cNvSpPr/>
                <p:nvPr/>
              </p:nvSpPr>
              <p:spPr>
                <a:xfrm>
                  <a:off x="4304987" y="859241"/>
                  <a:ext cx="155625" cy="435751"/>
                </a:xfrm>
                <a:custGeom>
                  <a:avLst/>
                  <a:gdLst>
                    <a:gd name="connsiteX0" fmla="*/ 0 w 155625"/>
                    <a:gd name="connsiteY0" fmla="*/ 0 h 435751"/>
                    <a:gd name="connsiteX1" fmla="*/ 155626 w 155625"/>
                    <a:gd name="connsiteY1" fmla="*/ 0 h 435751"/>
                    <a:gd name="connsiteX2" fmla="*/ 155626 w 155625"/>
                    <a:gd name="connsiteY2" fmla="*/ 435751 h 435751"/>
                    <a:gd name="connsiteX3" fmla="*/ 0 w 155625"/>
                    <a:gd name="connsiteY3" fmla="*/ 435751 h 4357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35751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435751"/>
                      </a:lnTo>
                      <a:lnTo>
                        <a:pt x="0" y="4357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65" name="Freeform: Shape 834">
                  <a:extLst>
                    <a:ext uri="{FF2B5EF4-FFF2-40B4-BE49-F238E27FC236}">
                      <a16:creationId xmlns:a16="http://schemas.microsoft.com/office/drawing/2014/main" id="{5DE1398E-F840-45E3-9B0C-62CC46075C84}"/>
                    </a:ext>
                  </a:extLst>
                </p:cNvPr>
                <p:cNvSpPr/>
                <p:nvPr/>
              </p:nvSpPr>
              <p:spPr>
                <a:xfrm>
                  <a:off x="4059099" y="1400817"/>
                  <a:ext cx="155625" cy="277013"/>
                </a:xfrm>
                <a:custGeom>
                  <a:avLst/>
                  <a:gdLst>
                    <a:gd name="connsiteX0" fmla="*/ 0 w 155625"/>
                    <a:gd name="connsiteY0" fmla="*/ 0 h 277013"/>
                    <a:gd name="connsiteX1" fmla="*/ 155625 w 155625"/>
                    <a:gd name="connsiteY1" fmla="*/ 0 h 277013"/>
                    <a:gd name="connsiteX2" fmla="*/ 155625 w 155625"/>
                    <a:gd name="connsiteY2" fmla="*/ 277013 h 277013"/>
                    <a:gd name="connsiteX3" fmla="*/ 0 w 155625"/>
                    <a:gd name="connsiteY3" fmla="*/ 277013 h 277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770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77013"/>
                      </a:lnTo>
                      <a:lnTo>
                        <a:pt x="0" y="27701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66" name="Freeform: Shape 835">
                  <a:extLst>
                    <a:ext uri="{FF2B5EF4-FFF2-40B4-BE49-F238E27FC236}">
                      <a16:creationId xmlns:a16="http://schemas.microsoft.com/office/drawing/2014/main" id="{09E1C478-DE15-4AC3-8A95-A2731396265E}"/>
                    </a:ext>
                  </a:extLst>
                </p:cNvPr>
                <p:cNvSpPr/>
                <p:nvPr/>
              </p:nvSpPr>
              <p:spPr>
                <a:xfrm>
                  <a:off x="3813211" y="1195391"/>
                  <a:ext cx="155625" cy="482438"/>
                </a:xfrm>
                <a:custGeom>
                  <a:avLst/>
                  <a:gdLst>
                    <a:gd name="connsiteX0" fmla="*/ 0 w 155625"/>
                    <a:gd name="connsiteY0" fmla="*/ 0 h 482438"/>
                    <a:gd name="connsiteX1" fmla="*/ 155626 w 155625"/>
                    <a:gd name="connsiteY1" fmla="*/ 0 h 482438"/>
                    <a:gd name="connsiteX2" fmla="*/ 155626 w 155625"/>
                    <a:gd name="connsiteY2" fmla="*/ 482439 h 482438"/>
                    <a:gd name="connsiteX3" fmla="*/ 0 w 155625"/>
                    <a:gd name="connsiteY3" fmla="*/ 482439 h 48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82438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482439"/>
                      </a:lnTo>
                      <a:lnTo>
                        <a:pt x="0" y="4824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67" name="Freeform: Shape 836">
                  <a:extLst>
                    <a:ext uri="{FF2B5EF4-FFF2-40B4-BE49-F238E27FC236}">
                      <a16:creationId xmlns:a16="http://schemas.microsoft.com/office/drawing/2014/main" id="{0135D22E-A1EC-47D5-B7F0-4903B37478F1}"/>
                    </a:ext>
                  </a:extLst>
                </p:cNvPr>
                <p:cNvSpPr/>
                <p:nvPr/>
              </p:nvSpPr>
              <p:spPr>
                <a:xfrm>
                  <a:off x="3570435" y="1291879"/>
                  <a:ext cx="155625" cy="143175"/>
                </a:xfrm>
                <a:custGeom>
                  <a:avLst/>
                  <a:gdLst>
                    <a:gd name="connsiteX0" fmla="*/ 0 w 155625"/>
                    <a:gd name="connsiteY0" fmla="*/ 0 h 143175"/>
                    <a:gd name="connsiteX1" fmla="*/ 155625 w 155625"/>
                    <a:gd name="connsiteY1" fmla="*/ 0 h 143175"/>
                    <a:gd name="connsiteX2" fmla="*/ 155625 w 155625"/>
                    <a:gd name="connsiteY2" fmla="*/ 143176 h 143175"/>
                    <a:gd name="connsiteX3" fmla="*/ 0 w 155625"/>
                    <a:gd name="connsiteY3" fmla="*/ 143176 h 14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43175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143176"/>
                      </a:lnTo>
                      <a:lnTo>
                        <a:pt x="0" y="1431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68" name="Freeform: Shape 837">
                  <a:extLst>
                    <a:ext uri="{FF2B5EF4-FFF2-40B4-BE49-F238E27FC236}">
                      <a16:creationId xmlns:a16="http://schemas.microsoft.com/office/drawing/2014/main" id="{46168E16-E998-43E6-BB00-2642FCF4A38E}"/>
                    </a:ext>
                  </a:extLst>
                </p:cNvPr>
                <p:cNvSpPr/>
                <p:nvPr/>
              </p:nvSpPr>
              <p:spPr>
                <a:xfrm>
                  <a:off x="3324547" y="1036653"/>
                  <a:ext cx="155625" cy="199200"/>
                </a:xfrm>
                <a:custGeom>
                  <a:avLst/>
                  <a:gdLst>
                    <a:gd name="connsiteX0" fmla="*/ 0 w 155625"/>
                    <a:gd name="connsiteY0" fmla="*/ 0 h 199200"/>
                    <a:gd name="connsiteX1" fmla="*/ 155626 w 155625"/>
                    <a:gd name="connsiteY1" fmla="*/ 0 h 199200"/>
                    <a:gd name="connsiteX2" fmla="*/ 155626 w 155625"/>
                    <a:gd name="connsiteY2" fmla="*/ 199200 h 199200"/>
                    <a:gd name="connsiteX3" fmla="*/ 0 w 155625"/>
                    <a:gd name="connsiteY3" fmla="*/ 199200 h 199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99200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199200"/>
                      </a:lnTo>
                      <a:lnTo>
                        <a:pt x="0" y="19920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69" name="Freeform: Shape 838">
                  <a:extLst>
                    <a:ext uri="{FF2B5EF4-FFF2-40B4-BE49-F238E27FC236}">
                      <a16:creationId xmlns:a16="http://schemas.microsoft.com/office/drawing/2014/main" id="{68F40CBC-576B-4805-B9B0-31BB7A306870}"/>
                    </a:ext>
                  </a:extLst>
                </p:cNvPr>
                <p:cNvSpPr/>
                <p:nvPr/>
              </p:nvSpPr>
              <p:spPr>
                <a:xfrm>
                  <a:off x="3078659" y="837453"/>
                  <a:ext cx="155625" cy="395288"/>
                </a:xfrm>
                <a:custGeom>
                  <a:avLst/>
                  <a:gdLst>
                    <a:gd name="connsiteX0" fmla="*/ 0 w 155625"/>
                    <a:gd name="connsiteY0" fmla="*/ 0 h 395288"/>
                    <a:gd name="connsiteX1" fmla="*/ 155625 w 155625"/>
                    <a:gd name="connsiteY1" fmla="*/ 0 h 395288"/>
                    <a:gd name="connsiteX2" fmla="*/ 155625 w 155625"/>
                    <a:gd name="connsiteY2" fmla="*/ 395288 h 395288"/>
                    <a:gd name="connsiteX3" fmla="*/ 0 w 155625"/>
                    <a:gd name="connsiteY3" fmla="*/ 395288 h 395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9528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95288"/>
                      </a:lnTo>
                      <a:lnTo>
                        <a:pt x="0" y="39528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70" name="Freeform: Shape 839">
                  <a:extLst>
                    <a:ext uri="{FF2B5EF4-FFF2-40B4-BE49-F238E27FC236}">
                      <a16:creationId xmlns:a16="http://schemas.microsoft.com/office/drawing/2014/main" id="{23BE6C5C-28A8-4934-B11D-A91DD7919AC9}"/>
                    </a:ext>
                  </a:extLst>
                </p:cNvPr>
                <p:cNvSpPr/>
                <p:nvPr/>
              </p:nvSpPr>
              <p:spPr>
                <a:xfrm>
                  <a:off x="2832771" y="619577"/>
                  <a:ext cx="155625" cy="367275"/>
                </a:xfrm>
                <a:custGeom>
                  <a:avLst/>
                  <a:gdLst>
                    <a:gd name="connsiteX0" fmla="*/ 0 w 155625"/>
                    <a:gd name="connsiteY0" fmla="*/ 0 h 367275"/>
                    <a:gd name="connsiteX1" fmla="*/ 155626 w 155625"/>
                    <a:gd name="connsiteY1" fmla="*/ 0 h 367275"/>
                    <a:gd name="connsiteX2" fmla="*/ 155626 w 155625"/>
                    <a:gd name="connsiteY2" fmla="*/ 367276 h 367275"/>
                    <a:gd name="connsiteX3" fmla="*/ 0 w 155625"/>
                    <a:gd name="connsiteY3" fmla="*/ 367276 h 367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67275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367276"/>
                      </a:lnTo>
                      <a:lnTo>
                        <a:pt x="0" y="3672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71" name="Freeform: Shape 840">
                  <a:extLst>
                    <a:ext uri="{FF2B5EF4-FFF2-40B4-BE49-F238E27FC236}">
                      <a16:creationId xmlns:a16="http://schemas.microsoft.com/office/drawing/2014/main" id="{E910C795-2FB1-4A41-B39D-BD28470A6D41}"/>
                    </a:ext>
                  </a:extLst>
                </p:cNvPr>
                <p:cNvSpPr/>
                <p:nvPr/>
              </p:nvSpPr>
              <p:spPr>
                <a:xfrm>
                  <a:off x="2589995" y="768978"/>
                  <a:ext cx="155625" cy="426413"/>
                </a:xfrm>
                <a:custGeom>
                  <a:avLst/>
                  <a:gdLst>
                    <a:gd name="connsiteX0" fmla="*/ 0 w 155625"/>
                    <a:gd name="connsiteY0" fmla="*/ 0 h 426413"/>
                    <a:gd name="connsiteX1" fmla="*/ 155625 w 155625"/>
                    <a:gd name="connsiteY1" fmla="*/ 0 h 426413"/>
                    <a:gd name="connsiteX2" fmla="*/ 155625 w 155625"/>
                    <a:gd name="connsiteY2" fmla="*/ 426414 h 426413"/>
                    <a:gd name="connsiteX3" fmla="*/ 0 w 155625"/>
                    <a:gd name="connsiteY3" fmla="*/ 426414 h 42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264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26414"/>
                      </a:lnTo>
                      <a:lnTo>
                        <a:pt x="0" y="42641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72" name="Freeform: Shape 841">
                  <a:extLst>
                    <a:ext uri="{FF2B5EF4-FFF2-40B4-BE49-F238E27FC236}">
                      <a16:creationId xmlns:a16="http://schemas.microsoft.com/office/drawing/2014/main" id="{D8AB906D-390A-4398-A422-E37DBB701C68}"/>
                    </a:ext>
                  </a:extLst>
                </p:cNvPr>
                <p:cNvSpPr/>
                <p:nvPr/>
              </p:nvSpPr>
              <p:spPr>
                <a:xfrm>
                  <a:off x="2344107" y="460839"/>
                  <a:ext cx="155625" cy="529126"/>
                </a:xfrm>
                <a:custGeom>
                  <a:avLst/>
                  <a:gdLst>
                    <a:gd name="connsiteX0" fmla="*/ 0 w 155625"/>
                    <a:gd name="connsiteY0" fmla="*/ 0 h 529126"/>
                    <a:gd name="connsiteX1" fmla="*/ 155626 w 155625"/>
                    <a:gd name="connsiteY1" fmla="*/ 0 h 529126"/>
                    <a:gd name="connsiteX2" fmla="*/ 155626 w 155625"/>
                    <a:gd name="connsiteY2" fmla="*/ 529126 h 529126"/>
                    <a:gd name="connsiteX3" fmla="*/ 0 w 155625"/>
                    <a:gd name="connsiteY3" fmla="*/ 529126 h 529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29126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529126"/>
                      </a:lnTo>
                      <a:lnTo>
                        <a:pt x="0" y="52912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73" name="Freeform: Shape 842">
                  <a:extLst>
                    <a:ext uri="{FF2B5EF4-FFF2-40B4-BE49-F238E27FC236}">
                      <a16:creationId xmlns:a16="http://schemas.microsoft.com/office/drawing/2014/main" id="{33CDD0FD-9A96-435D-B24E-2C6CC3C4F6FB}"/>
                    </a:ext>
                  </a:extLst>
                </p:cNvPr>
                <p:cNvSpPr/>
                <p:nvPr/>
              </p:nvSpPr>
              <p:spPr>
                <a:xfrm>
                  <a:off x="2098219" y="678715"/>
                  <a:ext cx="155625" cy="438863"/>
                </a:xfrm>
                <a:custGeom>
                  <a:avLst/>
                  <a:gdLst>
                    <a:gd name="connsiteX0" fmla="*/ 0 w 155625"/>
                    <a:gd name="connsiteY0" fmla="*/ 0 h 438863"/>
                    <a:gd name="connsiteX1" fmla="*/ 155625 w 155625"/>
                    <a:gd name="connsiteY1" fmla="*/ 0 h 438863"/>
                    <a:gd name="connsiteX2" fmla="*/ 155625 w 155625"/>
                    <a:gd name="connsiteY2" fmla="*/ 438864 h 438863"/>
                    <a:gd name="connsiteX3" fmla="*/ 0 w 155625"/>
                    <a:gd name="connsiteY3" fmla="*/ 438864 h 438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3886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38864"/>
                      </a:lnTo>
                      <a:lnTo>
                        <a:pt x="0" y="43886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74" name="Freeform: Shape 843">
                  <a:extLst>
                    <a:ext uri="{FF2B5EF4-FFF2-40B4-BE49-F238E27FC236}">
                      <a16:creationId xmlns:a16="http://schemas.microsoft.com/office/drawing/2014/main" id="{32D8CE9D-8E26-46D7-974E-6A513D4BCB06}"/>
                    </a:ext>
                  </a:extLst>
                </p:cNvPr>
                <p:cNvSpPr/>
                <p:nvPr/>
              </p:nvSpPr>
              <p:spPr>
                <a:xfrm>
                  <a:off x="1855443" y="1195391"/>
                  <a:ext cx="155625" cy="242775"/>
                </a:xfrm>
                <a:custGeom>
                  <a:avLst/>
                  <a:gdLst>
                    <a:gd name="connsiteX0" fmla="*/ 0 w 155625"/>
                    <a:gd name="connsiteY0" fmla="*/ 0 h 242775"/>
                    <a:gd name="connsiteX1" fmla="*/ 155625 w 155625"/>
                    <a:gd name="connsiteY1" fmla="*/ 0 h 242775"/>
                    <a:gd name="connsiteX2" fmla="*/ 155625 w 155625"/>
                    <a:gd name="connsiteY2" fmla="*/ 242776 h 242775"/>
                    <a:gd name="connsiteX3" fmla="*/ 0 w 155625"/>
                    <a:gd name="connsiteY3" fmla="*/ 242776 h 242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42775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42776"/>
                      </a:lnTo>
                      <a:lnTo>
                        <a:pt x="0" y="2427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75" name="Freeform: Shape 844">
                  <a:extLst>
                    <a:ext uri="{FF2B5EF4-FFF2-40B4-BE49-F238E27FC236}">
                      <a16:creationId xmlns:a16="http://schemas.microsoft.com/office/drawing/2014/main" id="{996853A0-8862-40D1-9E29-1CB5261D63B8}"/>
                    </a:ext>
                  </a:extLst>
                </p:cNvPr>
                <p:cNvSpPr/>
                <p:nvPr/>
              </p:nvSpPr>
              <p:spPr>
                <a:xfrm>
                  <a:off x="1609555" y="940166"/>
                  <a:ext cx="155625" cy="354825"/>
                </a:xfrm>
                <a:custGeom>
                  <a:avLst/>
                  <a:gdLst>
                    <a:gd name="connsiteX0" fmla="*/ 0 w 155625"/>
                    <a:gd name="connsiteY0" fmla="*/ 0 h 354825"/>
                    <a:gd name="connsiteX1" fmla="*/ 155625 w 155625"/>
                    <a:gd name="connsiteY1" fmla="*/ 0 h 354825"/>
                    <a:gd name="connsiteX2" fmla="*/ 155625 w 155625"/>
                    <a:gd name="connsiteY2" fmla="*/ 354826 h 354825"/>
                    <a:gd name="connsiteX3" fmla="*/ 0 w 155625"/>
                    <a:gd name="connsiteY3" fmla="*/ 354826 h 354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54825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54826"/>
                      </a:lnTo>
                      <a:lnTo>
                        <a:pt x="0" y="35482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76" name="Freeform: Shape 845">
                  <a:extLst>
                    <a:ext uri="{FF2B5EF4-FFF2-40B4-BE49-F238E27FC236}">
                      <a16:creationId xmlns:a16="http://schemas.microsoft.com/office/drawing/2014/main" id="{405B6514-4740-476E-AC1D-CF7885143AAD}"/>
                    </a:ext>
                  </a:extLst>
                </p:cNvPr>
                <p:cNvSpPr/>
                <p:nvPr/>
              </p:nvSpPr>
              <p:spPr>
                <a:xfrm>
                  <a:off x="1363667" y="1058441"/>
                  <a:ext cx="155625" cy="619389"/>
                </a:xfrm>
                <a:custGeom>
                  <a:avLst/>
                  <a:gdLst>
                    <a:gd name="connsiteX0" fmla="*/ 0 w 155625"/>
                    <a:gd name="connsiteY0" fmla="*/ 0 h 619389"/>
                    <a:gd name="connsiteX1" fmla="*/ 155626 w 155625"/>
                    <a:gd name="connsiteY1" fmla="*/ 0 h 619389"/>
                    <a:gd name="connsiteX2" fmla="*/ 155626 w 155625"/>
                    <a:gd name="connsiteY2" fmla="*/ 619389 h 619389"/>
                    <a:gd name="connsiteX3" fmla="*/ 0 w 155625"/>
                    <a:gd name="connsiteY3" fmla="*/ 619389 h 61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619389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619389"/>
                      </a:lnTo>
                      <a:lnTo>
                        <a:pt x="0" y="6193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77" name="Freeform: Shape 846">
                  <a:extLst>
                    <a:ext uri="{FF2B5EF4-FFF2-40B4-BE49-F238E27FC236}">
                      <a16:creationId xmlns:a16="http://schemas.microsoft.com/office/drawing/2014/main" id="{84B145E7-50E6-4F3A-872B-BDBC3BA9E5A4}"/>
                    </a:ext>
                  </a:extLst>
                </p:cNvPr>
                <p:cNvSpPr/>
                <p:nvPr/>
              </p:nvSpPr>
              <p:spPr>
                <a:xfrm>
                  <a:off x="1117779" y="1344792"/>
                  <a:ext cx="155625" cy="943090"/>
                </a:xfrm>
                <a:custGeom>
                  <a:avLst/>
                  <a:gdLst>
                    <a:gd name="connsiteX0" fmla="*/ 0 w 155625"/>
                    <a:gd name="connsiteY0" fmla="*/ 0 h 943090"/>
                    <a:gd name="connsiteX1" fmla="*/ 155625 w 155625"/>
                    <a:gd name="connsiteY1" fmla="*/ 0 h 943090"/>
                    <a:gd name="connsiteX2" fmla="*/ 155625 w 155625"/>
                    <a:gd name="connsiteY2" fmla="*/ 943090 h 943090"/>
                    <a:gd name="connsiteX3" fmla="*/ 0 w 155625"/>
                    <a:gd name="connsiteY3" fmla="*/ 943090 h 943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94309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943090"/>
                      </a:lnTo>
                      <a:lnTo>
                        <a:pt x="0" y="94309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78" name="Freeform: Shape 847">
                  <a:extLst>
                    <a:ext uri="{FF2B5EF4-FFF2-40B4-BE49-F238E27FC236}">
                      <a16:creationId xmlns:a16="http://schemas.microsoft.com/office/drawing/2014/main" id="{4993A3F7-5727-4CED-8C33-341735896D96}"/>
                    </a:ext>
                  </a:extLst>
                </p:cNvPr>
                <p:cNvSpPr/>
                <p:nvPr/>
              </p:nvSpPr>
              <p:spPr>
                <a:xfrm>
                  <a:off x="875003" y="2200732"/>
                  <a:ext cx="155625" cy="1322816"/>
                </a:xfrm>
                <a:custGeom>
                  <a:avLst/>
                  <a:gdLst>
                    <a:gd name="connsiteX0" fmla="*/ 0 w 155625"/>
                    <a:gd name="connsiteY0" fmla="*/ 0 h 1322816"/>
                    <a:gd name="connsiteX1" fmla="*/ 155625 w 155625"/>
                    <a:gd name="connsiteY1" fmla="*/ 0 h 1322816"/>
                    <a:gd name="connsiteX2" fmla="*/ 155625 w 155625"/>
                    <a:gd name="connsiteY2" fmla="*/ 1322816 h 1322816"/>
                    <a:gd name="connsiteX3" fmla="*/ 0 w 155625"/>
                    <a:gd name="connsiteY3" fmla="*/ 1322816 h 1322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32281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1322816"/>
                      </a:lnTo>
                      <a:lnTo>
                        <a:pt x="0" y="132281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79" name="Freeform: Shape 848">
                  <a:extLst>
                    <a:ext uri="{FF2B5EF4-FFF2-40B4-BE49-F238E27FC236}">
                      <a16:creationId xmlns:a16="http://schemas.microsoft.com/office/drawing/2014/main" id="{766FEC2F-E64F-4E8C-AD40-FA121279F09D}"/>
                    </a:ext>
                  </a:extLst>
                </p:cNvPr>
                <p:cNvSpPr/>
                <p:nvPr/>
              </p:nvSpPr>
              <p:spPr>
                <a:xfrm>
                  <a:off x="629115" y="3190509"/>
                  <a:ext cx="155625" cy="529126"/>
                </a:xfrm>
                <a:custGeom>
                  <a:avLst/>
                  <a:gdLst>
                    <a:gd name="connsiteX0" fmla="*/ 0 w 155625"/>
                    <a:gd name="connsiteY0" fmla="*/ 0 h 529126"/>
                    <a:gd name="connsiteX1" fmla="*/ 155625 w 155625"/>
                    <a:gd name="connsiteY1" fmla="*/ 0 h 529126"/>
                    <a:gd name="connsiteX2" fmla="*/ 155625 w 155625"/>
                    <a:gd name="connsiteY2" fmla="*/ 529127 h 529126"/>
                    <a:gd name="connsiteX3" fmla="*/ 0 w 155625"/>
                    <a:gd name="connsiteY3" fmla="*/ 529127 h 529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2912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29127"/>
                      </a:lnTo>
                      <a:lnTo>
                        <a:pt x="0" y="52912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80" name="Freeform: Shape 849">
                  <a:extLst>
                    <a:ext uri="{FF2B5EF4-FFF2-40B4-BE49-F238E27FC236}">
                      <a16:creationId xmlns:a16="http://schemas.microsoft.com/office/drawing/2014/main" id="{20AAF8A3-003B-427C-9329-3F06D23C57D7}"/>
                    </a:ext>
                  </a:extLst>
                </p:cNvPr>
                <p:cNvSpPr/>
                <p:nvPr/>
              </p:nvSpPr>
              <p:spPr>
                <a:xfrm>
                  <a:off x="383227" y="2845021"/>
                  <a:ext cx="155625" cy="619389"/>
                </a:xfrm>
                <a:custGeom>
                  <a:avLst/>
                  <a:gdLst>
                    <a:gd name="connsiteX0" fmla="*/ 0 w 155625"/>
                    <a:gd name="connsiteY0" fmla="*/ 0 h 619389"/>
                    <a:gd name="connsiteX1" fmla="*/ 155626 w 155625"/>
                    <a:gd name="connsiteY1" fmla="*/ 0 h 619389"/>
                    <a:gd name="connsiteX2" fmla="*/ 155626 w 155625"/>
                    <a:gd name="connsiteY2" fmla="*/ 619389 h 619389"/>
                    <a:gd name="connsiteX3" fmla="*/ 0 w 155625"/>
                    <a:gd name="connsiteY3" fmla="*/ 619389 h 61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619389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619389"/>
                      </a:lnTo>
                      <a:lnTo>
                        <a:pt x="0" y="6193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81" name="Freeform: Shape 850">
                  <a:extLst>
                    <a:ext uri="{FF2B5EF4-FFF2-40B4-BE49-F238E27FC236}">
                      <a16:creationId xmlns:a16="http://schemas.microsoft.com/office/drawing/2014/main" id="{61A551A8-CF88-432D-8D4F-BE018776D6E5}"/>
                    </a:ext>
                  </a:extLst>
                </p:cNvPr>
                <p:cNvSpPr/>
                <p:nvPr/>
              </p:nvSpPr>
              <p:spPr>
                <a:xfrm>
                  <a:off x="137339" y="2437282"/>
                  <a:ext cx="155625" cy="569589"/>
                </a:xfrm>
                <a:custGeom>
                  <a:avLst/>
                  <a:gdLst>
                    <a:gd name="connsiteX0" fmla="*/ 0 w 155625"/>
                    <a:gd name="connsiteY0" fmla="*/ 0 h 569589"/>
                    <a:gd name="connsiteX1" fmla="*/ 155625 w 155625"/>
                    <a:gd name="connsiteY1" fmla="*/ 0 h 569589"/>
                    <a:gd name="connsiteX2" fmla="*/ 155625 w 155625"/>
                    <a:gd name="connsiteY2" fmla="*/ 569589 h 569589"/>
                    <a:gd name="connsiteX3" fmla="*/ 0 w 155625"/>
                    <a:gd name="connsiteY3" fmla="*/ 569589 h 569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69589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69589"/>
                      </a:lnTo>
                      <a:lnTo>
                        <a:pt x="0" y="5695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82" name="Freeform: Shape 851">
                  <a:extLst>
                    <a:ext uri="{FF2B5EF4-FFF2-40B4-BE49-F238E27FC236}">
                      <a16:creationId xmlns:a16="http://schemas.microsoft.com/office/drawing/2014/main" id="{F5BA3296-40C5-4654-8F91-FBCCFA42FDEB}"/>
                    </a:ext>
                  </a:extLst>
                </p:cNvPr>
                <p:cNvSpPr/>
                <p:nvPr/>
              </p:nvSpPr>
              <p:spPr>
                <a:xfrm>
                  <a:off x="-105436" y="2533770"/>
                  <a:ext cx="155625" cy="619389"/>
                </a:xfrm>
                <a:custGeom>
                  <a:avLst/>
                  <a:gdLst>
                    <a:gd name="connsiteX0" fmla="*/ 0 w 155625"/>
                    <a:gd name="connsiteY0" fmla="*/ 0 h 619389"/>
                    <a:gd name="connsiteX1" fmla="*/ 155625 w 155625"/>
                    <a:gd name="connsiteY1" fmla="*/ 0 h 619389"/>
                    <a:gd name="connsiteX2" fmla="*/ 155625 w 155625"/>
                    <a:gd name="connsiteY2" fmla="*/ 619389 h 619389"/>
                    <a:gd name="connsiteX3" fmla="*/ 0 w 155625"/>
                    <a:gd name="connsiteY3" fmla="*/ 619389 h 61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619389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619389"/>
                      </a:lnTo>
                      <a:lnTo>
                        <a:pt x="0" y="6193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83" name="Freeform: Shape 852">
                  <a:extLst>
                    <a:ext uri="{FF2B5EF4-FFF2-40B4-BE49-F238E27FC236}">
                      <a16:creationId xmlns:a16="http://schemas.microsoft.com/office/drawing/2014/main" id="{B10B8CD3-A616-49B9-B5EF-13EA97CB0626}"/>
                    </a:ext>
                  </a:extLst>
                </p:cNvPr>
                <p:cNvSpPr/>
                <p:nvPr/>
              </p:nvSpPr>
              <p:spPr>
                <a:xfrm>
                  <a:off x="-351324" y="2091794"/>
                  <a:ext cx="155625" cy="270788"/>
                </a:xfrm>
                <a:custGeom>
                  <a:avLst/>
                  <a:gdLst>
                    <a:gd name="connsiteX0" fmla="*/ 0 w 155625"/>
                    <a:gd name="connsiteY0" fmla="*/ 0 h 270788"/>
                    <a:gd name="connsiteX1" fmla="*/ 155625 w 155625"/>
                    <a:gd name="connsiteY1" fmla="*/ 0 h 270788"/>
                    <a:gd name="connsiteX2" fmla="*/ 155625 w 155625"/>
                    <a:gd name="connsiteY2" fmla="*/ 270788 h 270788"/>
                    <a:gd name="connsiteX3" fmla="*/ 0 w 155625"/>
                    <a:gd name="connsiteY3" fmla="*/ 270788 h 270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7078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70788"/>
                      </a:lnTo>
                      <a:lnTo>
                        <a:pt x="0" y="27078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84" name="Freeform: Shape 853">
                  <a:extLst>
                    <a:ext uri="{FF2B5EF4-FFF2-40B4-BE49-F238E27FC236}">
                      <a16:creationId xmlns:a16="http://schemas.microsoft.com/office/drawing/2014/main" id="{8A589C08-7A1D-42C6-B516-0A49CC462D2D}"/>
                    </a:ext>
                  </a:extLst>
                </p:cNvPr>
                <p:cNvSpPr/>
                <p:nvPr/>
              </p:nvSpPr>
              <p:spPr>
                <a:xfrm>
                  <a:off x="-597212" y="2200732"/>
                  <a:ext cx="155625" cy="582039"/>
                </a:xfrm>
                <a:custGeom>
                  <a:avLst/>
                  <a:gdLst>
                    <a:gd name="connsiteX0" fmla="*/ 0 w 155625"/>
                    <a:gd name="connsiteY0" fmla="*/ 0 h 582039"/>
                    <a:gd name="connsiteX1" fmla="*/ 155625 w 155625"/>
                    <a:gd name="connsiteY1" fmla="*/ 0 h 582039"/>
                    <a:gd name="connsiteX2" fmla="*/ 155625 w 155625"/>
                    <a:gd name="connsiteY2" fmla="*/ 582039 h 582039"/>
                    <a:gd name="connsiteX3" fmla="*/ 0 w 155625"/>
                    <a:gd name="connsiteY3" fmla="*/ 582039 h 582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82039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82039"/>
                      </a:lnTo>
                      <a:lnTo>
                        <a:pt x="0" y="5820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85" name="Freeform: Shape 854">
                  <a:extLst>
                    <a:ext uri="{FF2B5EF4-FFF2-40B4-BE49-F238E27FC236}">
                      <a16:creationId xmlns:a16="http://schemas.microsoft.com/office/drawing/2014/main" id="{4F5768CB-37A4-40B6-A9A2-97F1FF319623}"/>
                    </a:ext>
                  </a:extLst>
                </p:cNvPr>
                <p:cNvSpPr/>
                <p:nvPr/>
              </p:nvSpPr>
              <p:spPr>
                <a:xfrm>
                  <a:off x="-839988" y="2804558"/>
                  <a:ext cx="155625" cy="258338"/>
                </a:xfrm>
                <a:custGeom>
                  <a:avLst/>
                  <a:gdLst>
                    <a:gd name="connsiteX0" fmla="*/ 0 w 155625"/>
                    <a:gd name="connsiteY0" fmla="*/ 0 h 258338"/>
                    <a:gd name="connsiteX1" fmla="*/ 155626 w 155625"/>
                    <a:gd name="connsiteY1" fmla="*/ 0 h 258338"/>
                    <a:gd name="connsiteX2" fmla="*/ 155626 w 155625"/>
                    <a:gd name="connsiteY2" fmla="*/ 258338 h 258338"/>
                    <a:gd name="connsiteX3" fmla="*/ 0 w 155625"/>
                    <a:gd name="connsiteY3" fmla="*/ 258338 h 258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58338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258338"/>
                      </a:lnTo>
                      <a:lnTo>
                        <a:pt x="0" y="25833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86" name="Freeform: Shape 855">
                  <a:extLst>
                    <a:ext uri="{FF2B5EF4-FFF2-40B4-BE49-F238E27FC236}">
                      <a16:creationId xmlns:a16="http://schemas.microsoft.com/office/drawing/2014/main" id="{AE4B6B3C-1101-4EA5-9F8D-CABFD3E5F625}"/>
                    </a:ext>
                  </a:extLst>
                </p:cNvPr>
                <p:cNvSpPr/>
                <p:nvPr/>
              </p:nvSpPr>
              <p:spPr>
                <a:xfrm>
                  <a:off x="-1085876" y="2941509"/>
                  <a:ext cx="155625" cy="494888"/>
                </a:xfrm>
                <a:custGeom>
                  <a:avLst/>
                  <a:gdLst>
                    <a:gd name="connsiteX0" fmla="*/ 0 w 155625"/>
                    <a:gd name="connsiteY0" fmla="*/ 0 h 494888"/>
                    <a:gd name="connsiteX1" fmla="*/ 155625 w 155625"/>
                    <a:gd name="connsiteY1" fmla="*/ 0 h 494888"/>
                    <a:gd name="connsiteX2" fmla="*/ 155625 w 155625"/>
                    <a:gd name="connsiteY2" fmla="*/ 494889 h 494888"/>
                    <a:gd name="connsiteX3" fmla="*/ 0 w 155625"/>
                    <a:gd name="connsiteY3" fmla="*/ 494889 h 494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9488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94889"/>
                      </a:lnTo>
                      <a:lnTo>
                        <a:pt x="0" y="4948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87" name="Freeform: Shape 856">
                  <a:extLst>
                    <a:ext uri="{FF2B5EF4-FFF2-40B4-BE49-F238E27FC236}">
                      <a16:creationId xmlns:a16="http://schemas.microsoft.com/office/drawing/2014/main" id="{FF9F0AC3-3365-4426-B972-5DB253C89C97}"/>
                    </a:ext>
                  </a:extLst>
                </p:cNvPr>
                <p:cNvSpPr/>
                <p:nvPr/>
              </p:nvSpPr>
              <p:spPr>
                <a:xfrm>
                  <a:off x="-1331764" y="3097134"/>
                  <a:ext cx="155625" cy="734551"/>
                </a:xfrm>
                <a:custGeom>
                  <a:avLst/>
                  <a:gdLst>
                    <a:gd name="connsiteX0" fmla="*/ 0 w 155625"/>
                    <a:gd name="connsiteY0" fmla="*/ 0 h 734551"/>
                    <a:gd name="connsiteX1" fmla="*/ 155625 w 155625"/>
                    <a:gd name="connsiteY1" fmla="*/ 0 h 734551"/>
                    <a:gd name="connsiteX2" fmla="*/ 155625 w 155625"/>
                    <a:gd name="connsiteY2" fmla="*/ 734552 h 734551"/>
                    <a:gd name="connsiteX3" fmla="*/ 0 w 155625"/>
                    <a:gd name="connsiteY3" fmla="*/ 734552 h 734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734551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734552"/>
                      </a:lnTo>
                      <a:lnTo>
                        <a:pt x="0" y="73455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88" name="Freeform: Shape 857">
                  <a:extLst>
                    <a:ext uri="{FF2B5EF4-FFF2-40B4-BE49-F238E27FC236}">
                      <a16:creationId xmlns:a16="http://schemas.microsoft.com/office/drawing/2014/main" id="{FFACF3CB-5B8B-45D3-9499-25A71E5C6F8C}"/>
                    </a:ext>
                  </a:extLst>
                </p:cNvPr>
                <p:cNvSpPr/>
                <p:nvPr/>
              </p:nvSpPr>
              <p:spPr>
                <a:xfrm>
                  <a:off x="-1577652" y="3666723"/>
                  <a:ext cx="155625" cy="476213"/>
                </a:xfrm>
                <a:custGeom>
                  <a:avLst/>
                  <a:gdLst>
                    <a:gd name="connsiteX0" fmla="*/ 0 w 155625"/>
                    <a:gd name="connsiteY0" fmla="*/ 0 h 476213"/>
                    <a:gd name="connsiteX1" fmla="*/ 155625 w 155625"/>
                    <a:gd name="connsiteY1" fmla="*/ 0 h 476213"/>
                    <a:gd name="connsiteX2" fmla="*/ 155625 w 155625"/>
                    <a:gd name="connsiteY2" fmla="*/ 476213 h 476213"/>
                    <a:gd name="connsiteX3" fmla="*/ 0 w 155625"/>
                    <a:gd name="connsiteY3" fmla="*/ 476213 h 476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762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76213"/>
                      </a:lnTo>
                      <a:lnTo>
                        <a:pt x="0" y="47621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89" name="Freeform: Shape 858">
                  <a:extLst>
                    <a:ext uri="{FF2B5EF4-FFF2-40B4-BE49-F238E27FC236}">
                      <a16:creationId xmlns:a16="http://schemas.microsoft.com/office/drawing/2014/main" id="{E1954F03-E626-45D7-A7B6-F889609F2820}"/>
                    </a:ext>
                  </a:extLst>
                </p:cNvPr>
                <p:cNvSpPr/>
                <p:nvPr/>
              </p:nvSpPr>
              <p:spPr>
                <a:xfrm>
                  <a:off x="-1820428" y="3965524"/>
                  <a:ext cx="155625" cy="177412"/>
                </a:xfrm>
                <a:custGeom>
                  <a:avLst/>
                  <a:gdLst>
                    <a:gd name="connsiteX0" fmla="*/ 0 w 155625"/>
                    <a:gd name="connsiteY0" fmla="*/ 0 h 177412"/>
                    <a:gd name="connsiteX1" fmla="*/ 155626 w 155625"/>
                    <a:gd name="connsiteY1" fmla="*/ 0 h 177412"/>
                    <a:gd name="connsiteX2" fmla="*/ 155626 w 155625"/>
                    <a:gd name="connsiteY2" fmla="*/ 177413 h 177412"/>
                    <a:gd name="connsiteX3" fmla="*/ 0 w 155625"/>
                    <a:gd name="connsiteY3" fmla="*/ 177413 h 177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77412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177413"/>
                      </a:lnTo>
                      <a:lnTo>
                        <a:pt x="0" y="17741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90" name="Freeform: Shape 859">
                  <a:extLst>
                    <a:ext uri="{FF2B5EF4-FFF2-40B4-BE49-F238E27FC236}">
                      <a16:creationId xmlns:a16="http://schemas.microsoft.com/office/drawing/2014/main" id="{5622340C-8BA3-4EB0-BB63-7FCB864CF1B6}"/>
                    </a:ext>
                  </a:extLst>
                </p:cNvPr>
                <p:cNvSpPr/>
                <p:nvPr/>
              </p:nvSpPr>
              <p:spPr>
                <a:xfrm>
                  <a:off x="-2066316" y="3436397"/>
                  <a:ext cx="155625" cy="1058252"/>
                </a:xfrm>
                <a:custGeom>
                  <a:avLst/>
                  <a:gdLst>
                    <a:gd name="connsiteX0" fmla="*/ 0 w 155625"/>
                    <a:gd name="connsiteY0" fmla="*/ 0 h 1058252"/>
                    <a:gd name="connsiteX1" fmla="*/ 155625 w 155625"/>
                    <a:gd name="connsiteY1" fmla="*/ 0 h 1058252"/>
                    <a:gd name="connsiteX2" fmla="*/ 155625 w 155625"/>
                    <a:gd name="connsiteY2" fmla="*/ 1058253 h 1058252"/>
                    <a:gd name="connsiteX3" fmla="*/ 0 w 155625"/>
                    <a:gd name="connsiteY3" fmla="*/ 1058253 h 1058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058252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1058253"/>
                      </a:lnTo>
                      <a:lnTo>
                        <a:pt x="0" y="105825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91" name="Freeform: Shape 860">
                  <a:extLst>
                    <a:ext uri="{FF2B5EF4-FFF2-40B4-BE49-F238E27FC236}">
                      <a16:creationId xmlns:a16="http://schemas.microsoft.com/office/drawing/2014/main" id="{A3B948DC-8A9E-4CC5-8B14-5DE8D9C97E86}"/>
                    </a:ext>
                  </a:extLst>
                </p:cNvPr>
                <p:cNvSpPr/>
                <p:nvPr/>
              </p:nvSpPr>
              <p:spPr>
                <a:xfrm>
                  <a:off x="-2312204" y="3545335"/>
                  <a:ext cx="155625" cy="361050"/>
                </a:xfrm>
                <a:custGeom>
                  <a:avLst/>
                  <a:gdLst>
                    <a:gd name="connsiteX0" fmla="*/ 0 w 155625"/>
                    <a:gd name="connsiteY0" fmla="*/ 0 h 361050"/>
                    <a:gd name="connsiteX1" fmla="*/ 155625 w 155625"/>
                    <a:gd name="connsiteY1" fmla="*/ 0 h 361050"/>
                    <a:gd name="connsiteX2" fmla="*/ 155625 w 155625"/>
                    <a:gd name="connsiteY2" fmla="*/ 361051 h 361050"/>
                    <a:gd name="connsiteX3" fmla="*/ 0 w 155625"/>
                    <a:gd name="connsiteY3" fmla="*/ 361051 h 36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6105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61051"/>
                      </a:lnTo>
                      <a:lnTo>
                        <a:pt x="0" y="3610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92" name="Freeform: Shape 861">
                  <a:extLst>
                    <a:ext uri="{FF2B5EF4-FFF2-40B4-BE49-F238E27FC236}">
                      <a16:creationId xmlns:a16="http://schemas.microsoft.com/office/drawing/2014/main" id="{2468B7AC-A26F-4D2E-91A1-8FDE85680BBD}"/>
                    </a:ext>
                  </a:extLst>
                </p:cNvPr>
                <p:cNvSpPr/>
                <p:nvPr/>
              </p:nvSpPr>
              <p:spPr>
                <a:xfrm>
                  <a:off x="-2554980" y="3666723"/>
                  <a:ext cx="155625" cy="718989"/>
                </a:xfrm>
                <a:custGeom>
                  <a:avLst/>
                  <a:gdLst>
                    <a:gd name="connsiteX0" fmla="*/ 0 w 155625"/>
                    <a:gd name="connsiteY0" fmla="*/ 0 h 718989"/>
                    <a:gd name="connsiteX1" fmla="*/ 155625 w 155625"/>
                    <a:gd name="connsiteY1" fmla="*/ 0 h 718989"/>
                    <a:gd name="connsiteX2" fmla="*/ 155625 w 155625"/>
                    <a:gd name="connsiteY2" fmla="*/ 718989 h 718989"/>
                    <a:gd name="connsiteX3" fmla="*/ 0 w 155625"/>
                    <a:gd name="connsiteY3" fmla="*/ 718989 h 718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718989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718989"/>
                      </a:lnTo>
                      <a:lnTo>
                        <a:pt x="0" y="7189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93" name="Freeform: Shape 862">
                  <a:extLst>
                    <a:ext uri="{FF2B5EF4-FFF2-40B4-BE49-F238E27FC236}">
                      <a16:creationId xmlns:a16="http://schemas.microsoft.com/office/drawing/2014/main" id="{B7BE12F7-6376-4A31-B1AF-69D901564181}"/>
                    </a:ext>
                  </a:extLst>
                </p:cNvPr>
                <p:cNvSpPr/>
                <p:nvPr/>
              </p:nvSpPr>
              <p:spPr>
                <a:xfrm>
                  <a:off x="-2800868" y="3903274"/>
                  <a:ext cx="155625" cy="728326"/>
                </a:xfrm>
                <a:custGeom>
                  <a:avLst/>
                  <a:gdLst>
                    <a:gd name="connsiteX0" fmla="*/ 0 w 155625"/>
                    <a:gd name="connsiteY0" fmla="*/ 0 h 728326"/>
                    <a:gd name="connsiteX1" fmla="*/ 155625 w 155625"/>
                    <a:gd name="connsiteY1" fmla="*/ 0 h 728326"/>
                    <a:gd name="connsiteX2" fmla="*/ 155625 w 155625"/>
                    <a:gd name="connsiteY2" fmla="*/ 728327 h 728326"/>
                    <a:gd name="connsiteX3" fmla="*/ 0 w 155625"/>
                    <a:gd name="connsiteY3" fmla="*/ 728327 h 728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72832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728327"/>
                      </a:lnTo>
                      <a:lnTo>
                        <a:pt x="0" y="72832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94" name="Freeform: Shape 863">
                  <a:extLst>
                    <a:ext uri="{FF2B5EF4-FFF2-40B4-BE49-F238E27FC236}">
                      <a16:creationId xmlns:a16="http://schemas.microsoft.com/office/drawing/2014/main" id="{DE13BC5D-012D-4065-9E65-522EC3B7E81D}"/>
                    </a:ext>
                  </a:extLst>
                </p:cNvPr>
                <p:cNvSpPr/>
                <p:nvPr/>
              </p:nvSpPr>
              <p:spPr>
                <a:xfrm>
                  <a:off x="-3046756" y="3545335"/>
                  <a:ext cx="155625" cy="476213"/>
                </a:xfrm>
                <a:custGeom>
                  <a:avLst/>
                  <a:gdLst>
                    <a:gd name="connsiteX0" fmla="*/ 0 w 155625"/>
                    <a:gd name="connsiteY0" fmla="*/ 0 h 476213"/>
                    <a:gd name="connsiteX1" fmla="*/ 155625 w 155625"/>
                    <a:gd name="connsiteY1" fmla="*/ 0 h 476213"/>
                    <a:gd name="connsiteX2" fmla="*/ 155625 w 155625"/>
                    <a:gd name="connsiteY2" fmla="*/ 476213 h 476213"/>
                    <a:gd name="connsiteX3" fmla="*/ 0 w 155625"/>
                    <a:gd name="connsiteY3" fmla="*/ 476213 h 476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762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76213"/>
                      </a:lnTo>
                      <a:lnTo>
                        <a:pt x="0" y="47621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</p:grpSp>
        <p:sp>
          <p:nvSpPr>
            <p:cNvPr id="34" name="Freeform: Shape 864">
              <a:extLst>
                <a:ext uri="{FF2B5EF4-FFF2-40B4-BE49-F238E27FC236}">
                  <a16:creationId xmlns:a16="http://schemas.microsoft.com/office/drawing/2014/main" id="{7086F76E-050F-456E-9C43-F15F0F018314}"/>
                </a:ext>
              </a:extLst>
            </p:cNvPr>
            <p:cNvSpPr/>
            <p:nvPr/>
          </p:nvSpPr>
          <p:spPr>
            <a:xfrm>
              <a:off x="-3697271" y="-4749499"/>
              <a:ext cx="14093437" cy="8929786"/>
            </a:xfrm>
            <a:custGeom>
              <a:avLst/>
              <a:gdLst>
                <a:gd name="connsiteX0" fmla="*/ 1111166 w 14093437"/>
                <a:gd name="connsiteY0" fmla="*/ 8929786 h 8929786"/>
                <a:gd name="connsiteX1" fmla="*/ 666077 w 14093437"/>
                <a:gd name="connsiteY1" fmla="*/ 8307285 h 8929786"/>
                <a:gd name="connsiteX2" fmla="*/ 9338 w 14093437"/>
                <a:gd name="connsiteY2" fmla="*/ 8851974 h 8929786"/>
                <a:gd name="connsiteX3" fmla="*/ 0 w 14093437"/>
                <a:gd name="connsiteY3" fmla="*/ 8839524 h 8929786"/>
                <a:gd name="connsiteX4" fmla="*/ 669189 w 14093437"/>
                <a:gd name="connsiteY4" fmla="*/ 8285498 h 8929786"/>
                <a:gd name="connsiteX5" fmla="*/ 675414 w 14093437"/>
                <a:gd name="connsiteY5" fmla="*/ 8291722 h 8929786"/>
                <a:gd name="connsiteX6" fmla="*/ 1111166 w 14093437"/>
                <a:gd name="connsiteY6" fmla="*/ 8901774 h 8929786"/>
                <a:gd name="connsiteX7" fmla="*/ 1777242 w 14093437"/>
                <a:gd name="connsiteY7" fmla="*/ 8017822 h 8929786"/>
                <a:gd name="connsiteX8" fmla="*/ 2038693 w 14093437"/>
                <a:gd name="connsiteY8" fmla="*/ 8406885 h 8929786"/>
                <a:gd name="connsiteX9" fmla="*/ 2449544 w 14093437"/>
                <a:gd name="connsiteY9" fmla="*/ 7634983 h 8929786"/>
                <a:gd name="connsiteX10" fmla="*/ 3040921 w 14093437"/>
                <a:gd name="connsiteY10" fmla="*/ 7211682 h 8929786"/>
                <a:gd name="connsiteX11" fmla="*/ 3436209 w 14093437"/>
                <a:gd name="connsiteY11" fmla="*/ 6237467 h 8929786"/>
                <a:gd name="connsiteX12" fmla="*/ 3675872 w 14093437"/>
                <a:gd name="connsiteY12" fmla="*/ 7115194 h 8929786"/>
                <a:gd name="connsiteX13" fmla="*/ 3949773 w 14093437"/>
                <a:gd name="connsiteY13" fmla="*/ 6903544 h 8929786"/>
                <a:gd name="connsiteX14" fmla="*/ 3955998 w 14093437"/>
                <a:gd name="connsiteY14" fmla="*/ 6915994 h 8929786"/>
                <a:gd name="connsiteX15" fmla="*/ 4416649 w 14093437"/>
                <a:gd name="connsiteY15" fmla="*/ 8182784 h 8929786"/>
                <a:gd name="connsiteX16" fmla="*/ 4743463 w 14093437"/>
                <a:gd name="connsiteY16" fmla="*/ 7127644 h 8929786"/>
                <a:gd name="connsiteX17" fmla="*/ 4976901 w 14093437"/>
                <a:gd name="connsiteY17" fmla="*/ 5269477 h 8929786"/>
                <a:gd name="connsiteX18" fmla="*/ 5316164 w 14093437"/>
                <a:gd name="connsiteY18" fmla="*/ 4927101 h 8929786"/>
                <a:gd name="connsiteX19" fmla="*/ 5646090 w 14093437"/>
                <a:gd name="connsiteY19" fmla="*/ 5188552 h 8929786"/>
                <a:gd name="connsiteX20" fmla="*/ 6119192 w 14093437"/>
                <a:gd name="connsiteY20" fmla="*/ 4248574 h 8929786"/>
                <a:gd name="connsiteX21" fmla="*/ 6358855 w 14093437"/>
                <a:gd name="connsiteY21" fmla="*/ 4749688 h 8929786"/>
                <a:gd name="connsiteX22" fmla="*/ 6645205 w 14093437"/>
                <a:gd name="connsiteY22" fmla="*/ 4538037 h 8929786"/>
                <a:gd name="connsiteX23" fmla="*/ 6651430 w 14093437"/>
                <a:gd name="connsiteY23" fmla="*/ 4544262 h 8929786"/>
                <a:gd name="connsiteX24" fmla="*/ 7283270 w 14093437"/>
                <a:gd name="connsiteY24" fmla="*/ 5316165 h 8929786"/>
                <a:gd name="connsiteX25" fmla="*/ 7572733 w 14093437"/>
                <a:gd name="connsiteY25" fmla="*/ 5138752 h 8929786"/>
                <a:gd name="connsiteX26" fmla="*/ 7578958 w 14093437"/>
                <a:gd name="connsiteY26" fmla="*/ 5144977 h 8929786"/>
                <a:gd name="connsiteX27" fmla="*/ 7846634 w 14093437"/>
                <a:gd name="connsiteY27" fmla="*/ 5524703 h 8929786"/>
                <a:gd name="connsiteX28" fmla="*/ 8276160 w 14093437"/>
                <a:gd name="connsiteY28" fmla="*/ 4727900 h 8929786"/>
                <a:gd name="connsiteX29" fmla="*/ 8282385 w 14093437"/>
                <a:gd name="connsiteY29" fmla="*/ 4737238 h 8929786"/>
                <a:gd name="connsiteX30" fmla="*/ 9032499 w 14093437"/>
                <a:gd name="connsiteY30" fmla="*/ 5835953 h 8929786"/>
                <a:gd name="connsiteX31" fmla="*/ 9306400 w 14093437"/>
                <a:gd name="connsiteY31" fmla="*/ 6629643 h 8929786"/>
                <a:gd name="connsiteX32" fmla="*/ 9546063 w 14093437"/>
                <a:gd name="connsiteY32" fmla="*/ 6831956 h 8929786"/>
                <a:gd name="connsiteX33" fmla="*/ 9875988 w 14093437"/>
                <a:gd name="connsiteY33" fmla="*/ 5216564 h 8929786"/>
                <a:gd name="connsiteX34" fmla="*/ 9875988 w 14093437"/>
                <a:gd name="connsiteY34" fmla="*/ 5213452 h 8929786"/>
                <a:gd name="connsiteX35" fmla="*/ 10622990 w 14093437"/>
                <a:gd name="connsiteY35" fmla="*/ 4612738 h 8929786"/>
                <a:gd name="connsiteX36" fmla="*/ 10856428 w 14093437"/>
                <a:gd name="connsiteY36" fmla="*/ 3498460 h 8929786"/>
                <a:gd name="connsiteX37" fmla="*/ 11285955 w 14093437"/>
                <a:gd name="connsiteY37" fmla="*/ 2900858 h 8929786"/>
                <a:gd name="connsiteX38" fmla="*/ 11603430 w 14093437"/>
                <a:gd name="connsiteY38" fmla="*/ 1926643 h 8929786"/>
                <a:gd name="connsiteX39" fmla="*/ 11796406 w 14093437"/>
                <a:gd name="connsiteY39" fmla="*/ 1758567 h 8929786"/>
                <a:gd name="connsiteX40" fmla="*/ 11799519 w 14093437"/>
                <a:gd name="connsiteY40" fmla="*/ 1771017 h 8929786"/>
                <a:gd name="connsiteX41" fmla="*/ 12054744 w 14093437"/>
                <a:gd name="connsiteY41" fmla="*/ 2735895 h 8929786"/>
                <a:gd name="connsiteX42" fmla="*/ 12384670 w 14093437"/>
                <a:gd name="connsiteY42" fmla="*/ 1842605 h 8929786"/>
                <a:gd name="connsiteX43" fmla="*/ 12565196 w 14093437"/>
                <a:gd name="connsiteY43" fmla="*/ 2110281 h 8929786"/>
                <a:gd name="connsiteX44" fmla="*/ 13069422 w 14093437"/>
                <a:gd name="connsiteY44" fmla="*/ 1008453 h 8929786"/>
                <a:gd name="connsiteX45" fmla="*/ 13436699 w 14093437"/>
                <a:gd name="connsiteY45" fmla="*/ 0 h 8929786"/>
                <a:gd name="connsiteX46" fmla="*/ 13735499 w 14093437"/>
                <a:gd name="connsiteY46" fmla="*/ 672302 h 8929786"/>
                <a:gd name="connsiteX47" fmla="*/ 14093437 w 14093437"/>
                <a:gd name="connsiteY47" fmla="*/ 1360166 h 8929786"/>
                <a:gd name="connsiteX48" fmla="*/ 14080987 w 14093437"/>
                <a:gd name="connsiteY48" fmla="*/ 1369504 h 8929786"/>
                <a:gd name="connsiteX49" fmla="*/ 13719936 w 14093437"/>
                <a:gd name="connsiteY49" fmla="*/ 678527 h 8929786"/>
                <a:gd name="connsiteX50" fmla="*/ 13436699 w 14093437"/>
                <a:gd name="connsiteY50" fmla="*/ 40463 h 8929786"/>
                <a:gd name="connsiteX51" fmla="*/ 13084985 w 14093437"/>
                <a:gd name="connsiteY51" fmla="*/ 1014678 h 8929786"/>
                <a:gd name="connsiteX52" fmla="*/ 12568308 w 14093437"/>
                <a:gd name="connsiteY52" fmla="*/ 2141406 h 8929786"/>
                <a:gd name="connsiteX53" fmla="*/ 12387783 w 14093437"/>
                <a:gd name="connsiteY53" fmla="*/ 1876843 h 8929786"/>
                <a:gd name="connsiteX54" fmla="*/ 12051632 w 14093437"/>
                <a:gd name="connsiteY54" fmla="*/ 2788808 h 8929786"/>
                <a:gd name="connsiteX55" fmla="*/ 12045407 w 14093437"/>
                <a:gd name="connsiteY55" fmla="*/ 2763908 h 8929786"/>
                <a:gd name="connsiteX56" fmla="*/ 11787069 w 14093437"/>
                <a:gd name="connsiteY56" fmla="*/ 1786580 h 8929786"/>
                <a:gd name="connsiteX57" fmla="*/ 11618993 w 14093437"/>
                <a:gd name="connsiteY57" fmla="*/ 1935980 h 8929786"/>
                <a:gd name="connsiteX58" fmla="*/ 11298405 w 14093437"/>
                <a:gd name="connsiteY58" fmla="*/ 2907083 h 8929786"/>
                <a:gd name="connsiteX59" fmla="*/ 10871991 w 14093437"/>
                <a:gd name="connsiteY59" fmla="*/ 3507797 h 8929786"/>
                <a:gd name="connsiteX60" fmla="*/ 10635441 w 14093437"/>
                <a:gd name="connsiteY60" fmla="*/ 4622075 h 8929786"/>
                <a:gd name="connsiteX61" fmla="*/ 10632328 w 14093437"/>
                <a:gd name="connsiteY61" fmla="*/ 4625188 h 8929786"/>
                <a:gd name="connsiteX62" fmla="*/ 9888439 w 14093437"/>
                <a:gd name="connsiteY62" fmla="*/ 5222789 h 8929786"/>
                <a:gd name="connsiteX63" fmla="*/ 9555400 w 14093437"/>
                <a:gd name="connsiteY63" fmla="*/ 6859968 h 8929786"/>
                <a:gd name="connsiteX64" fmla="*/ 9293950 w 14093437"/>
                <a:gd name="connsiteY64" fmla="*/ 6638981 h 8929786"/>
                <a:gd name="connsiteX65" fmla="*/ 9293950 w 14093437"/>
                <a:gd name="connsiteY65" fmla="*/ 6635868 h 8929786"/>
                <a:gd name="connsiteX66" fmla="*/ 9016937 w 14093437"/>
                <a:gd name="connsiteY66" fmla="*/ 5842178 h 8929786"/>
                <a:gd name="connsiteX67" fmla="*/ 8279272 w 14093437"/>
                <a:gd name="connsiteY67" fmla="*/ 4755913 h 8929786"/>
                <a:gd name="connsiteX68" fmla="*/ 7849746 w 14093437"/>
                <a:gd name="connsiteY68" fmla="*/ 5552715 h 8929786"/>
                <a:gd name="connsiteX69" fmla="*/ 7569620 w 14093437"/>
                <a:gd name="connsiteY69" fmla="*/ 5160539 h 8929786"/>
                <a:gd name="connsiteX70" fmla="*/ 7280157 w 14093437"/>
                <a:gd name="connsiteY70" fmla="*/ 5334839 h 8929786"/>
                <a:gd name="connsiteX71" fmla="*/ 6642093 w 14093437"/>
                <a:gd name="connsiteY71" fmla="*/ 4559825 h 8929786"/>
                <a:gd name="connsiteX72" fmla="*/ 6352630 w 14093437"/>
                <a:gd name="connsiteY72" fmla="*/ 4771476 h 8929786"/>
                <a:gd name="connsiteX73" fmla="*/ 6346404 w 14093437"/>
                <a:gd name="connsiteY73" fmla="*/ 4762138 h 8929786"/>
                <a:gd name="connsiteX74" fmla="*/ 6119192 w 14093437"/>
                <a:gd name="connsiteY74" fmla="*/ 4282812 h 8929786"/>
                <a:gd name="connsiteX75" fmla="*/ 5652315 w 14093437"/>
                <a:gd name="connsiteY75" fmla="*/ 5213452 h 8929786"/>
                <a:gd name="connsiteX76" fmla="*/ 5316164 w 14093437"/>
                <a:gd name="connsiteY76" fmla="*/ 4945776 h 8929786"/>
                <a:gd name="connsiteX77" fmla="*/ 4992463 w 14093437"/>
                <a:gd name="connsiteY77" fmla="*/ 5275702 h 8929786"/>
                <a:gd name="connsiteX78" fmla="*/ 4759025 w 14093437"/>
                <a:gd name="connsiteY78" fmla="*/ 7130757 h 8929786"/>
                <a:gd name="connsiteX79" fmla="*/ 4419762 w 14093437"/>
                <a:gd name="connsiteY79" fmla="*/ 8232585 h 8929786"/>
                <a:gd name="connsiteX80" fmla="*/ 3943548 w 14093437"/>
                <a:gd name="connsiteY80" fmla="*/ 6931556 h 8929786"/>
                <a:gd name="connsiteX81" fmla="*/ 3666535 w 14093437"/>
                <a:gd name="connsiteY81" fmla="*/ 7143207 h 8929786"/>
                <a:gd name="connsiteX82" fmla="*/ 3433097 w 14093437"/>
                <a:gd name="connsiteY82" fmla="*/ 6287267 h 8929786"/>
                <a:gd name="connsiteX83" fmla="*/ 3053371 w 14093437"/>
                <a:gd name="connsiteY83" fmla="*/ 7224132 h 8929786"/>
                <a:gd name="connsiteX84" fmla="*/ 3053371 w 14093437"/>
                <a:gd name="connsiteY84" fmla="*/ 7224132 h 8929786"/>
                <a:gd name="connsiteX85" fmla="*/ 2458882 w 14093437"/>
                <a:gd name="connsiteY85" fmla="*/ 7647433 h 8929786"/>
                <a:gd name="connsiteX86" fmla="*/ 2038693 w 14093437"/>
                <a:gd name="connsiteY86" fmla="*/ 8434898 h 8929786"/>
                <a:gd name="connsiteX87" fmla="*/ 1774130 w 14093437"/>
                <a:gd name="connsiteY87" fmla="*/ 8045834 h 892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4093437" h="8929786">
                  <a:moveTo>
                    <a:pt x="1111166" y="8929786"/>
                  </a:moveTo>
                  <a:lnTo>
                    <a:pt x="666077" y="8307285"/>
                  </a:lnTo>
                  <a:lnTo>
                    <a:pt x="9338" y="8851974"/>
                  </a:lnTo>
                  <a:lnTo>
                    <a:pt x="0" y="8839524"/>
                  </a:lnTo>
                  <a:lnTo>
                    <a:pt x="669189" y="8285498"/>
                  </a:lnTo>
                  <a:lnTo>
                    <a:pt x="675414" y="8291722"/>
                  </a:lnTo>
                  <a:lnTo>
                    <a:pt x="1111166" y="8901774"/>
                  </a:lnTo>
                  <a:lnTo>
                    <a:pt x="1777242" y="8017822"/>
                  </a:lnTo>
                  <a:lnTo>
                    <a:pt x="2038693" y="8406885"/>
                  </a:lnTo>
                  <a:lnTo>
                    <a:pt x="2449544" y="7634983"/>
                  </a:lnTo>
                  <a:lnTo>
                    <a:pt x="3040921" y="7211682"/>
                  </a:lnTo>
                  <a:lnTo>
                    <a:pt x="3436209" y="6237467"/>
                  </a:lnTo>
                  <a:lnTo>
                    <a:pt x="3675872" y="7115194"/>
                  </a:lnTo>
                  <a:lnTo>
                    <a:pt x="3949773" y="6903544"/>
                  </a:lnTo>
                  <a:lnTo>
                    <a:pt x="3955998" y="6915994"/>
                  </a:lnTo>
                  <a:lnTo>
                    <a:pt x="4416649" y="8182784"/>
                  </a:lnTo>
                  <a:lnTo>
                    <a:pt x="4743463" y="7127644"/>
                  </a:lnTo>
                  <a:lnTo>
                    <a:pt x="4976901" y="5269477"/>
                  </a:lnTo>
                  <a:lnTo>
                    <a:pt x="5316164" y="4927101"/>
                  </a:lnTo>
                  <a:lnTo>
                    <a:pt x="5646090" y="5188552"/>
                  </a:lnTo>
                  <a:lnTo>
                    <a:pt x="6119192" y="4248574"/>
                  </a:lnTo>
                  <a:lnTo>
                    <a:pt x="6358855" y="4749688"/>
                  </a:lnTo>
                  <a:lnTo>
                    <a:pt x="6645205" y="4538037"/>
                  </a:lnTo>
                  <a:lnTo>
                    <a:pt x="6651430" y="4544262"/>
                  </a:lnTo>
                  <a:lnTo>
                    <a:pt x="7283270" y="5316165"/>
                  </a:lnTo>
                  <a:lnTo>
                    <a:pt x="7572733" y="5138752"/>
                  </a:lnTo>
                  <a:lnTo>
                    <a:pt x="7578958" y="5144977"/>
                  </a:lnTo>
                  <a:lnTo>
                    <a:pt x="7846634" y="5524703"/>
                  </a:lnTo>
                  <a:lnTo>
                    <a:pt x="8276160" y="4727900"/>
                  </a:lnTo>
                  <a:lnTo>
                    <a:pt x="8282385" y="4737238"/>
                  </a:lnTo>
                  <a:lnTo>
                    <a:pt x="9032499" y="5835953"/>
                  </a:lnTo>
                  <a:lnTo>
                    <a:pt x="9306400" y="6629643"/>
                  </a:lnTo>
                  <a:lnTo>
                    <a:pt x="9546063" y="6831956"/>
                  </a:lnTo>
                  <a:lnTo>
                    <a:pt x="9875988" y="5216564"/>
                  </a:lnTo>
                  <a:lnTo>
                    <a:pt x="9875988" y="5213452"/>
                  </a:lnTo>
                  <a:lnTo>
                    <a:pt x="10622990" y="4612738"/>
                  </a:lnTo>
                  <a:lnTo>
                    <a:pt x="10856428" y="3498460"/>
                  </a:lnTo>
                  <a:lnTo>
                    <a:pt x="11285955" y="2900858"/>
                  </a:lnTo>
                  <a:lnTo>
                    <a:pt x="11603430" y="1926643"/>
                  </a:lnTo>
                  <a:lnTo>
                    <a:pt x="11796406" y="1758567"/>
                  </a:lnTo>
                  <a:lnTo>
                    <a:pt x="11799519" y="1771017"/>
                  </a:lnTo>
                  <a:lnTo>
                    <a:pt x="12054744" y="2735895"/>
                  </a:lnTo>
                  <a:lnTo>
                    <a:pt x="12384670" y="1842605"/>
                  </a:lnTo>
                  <a:lnTo>
                    <a:pt x="12565196" y="2110281"/>
                  </a:lnTo>
                  <a:lnTo>
                    <a:pt x="13069422" y="1008453"/>
                  </a:lnTo>
                  <a:lnTo>
                    <a:pt x="13436699" y="0"/>
                  </a:lnTo>
                  <a:lnTo>
                    <a:pt x="13735499" y="672302"/>
                  </a:lnTo>
                  <a:lnTo>
                    <a:pt x="14093437" y="1360166"/>
                  </a:lnTo>
                  <a:lnTo>
                    <a:pt x="14080987" y="1369504"/>
                  </a:lnTo>
                  <a:lnTo>
                    <a:pt x="13719936" y="678527"/>
                  </a:lnTo>
                  <a:lnTo>
                    <a:pt x="13436699" y="40463"/>
                  </a:lnTo>
                  <a:lnTo>
                    <a:pt x="13084985" y="1014678"/>
                  </a:lnTo>
                  <a:lnTo>
                    <a:pt x="12568308" y="2141406"/>
                  </a:lnTo>
                  <a:lnTo>
                    <a:pt x="12387783" y="1876843"/>
                  </a:lnTo>
                  <a:lnTo>
                    <a:pt x="12051632" y="2788808"/>
                  </a:lnTo>
                  <a:lnTo>
                    <a:pt x="12045407" y="2763908"/>
                  </a:lnTo>
                  <a:lnTo>
                    <a:pt x="11787069" y="1786580"/>
                  </a:lnTo>
                  <a:lnTo>
                    <a:pt x="11618993" y="1935980"/>
                  </a:lnTo>
                  <a:lnTo>
                    <a:pt x="11298405" y="2907083"/>
                  </a:lnTo>
                  <a:lnTo>
                    <a:pt x="10871991" y="3507797"/>
                  </a:lnTo>
                  <a:lnTo>
                    <a:pt x="10635441" y="4622075"/>
                  </a:lnTo>
                  <a:lnTo>
                    <a:pt x="10632328" y="4625188"/>
                  </a:lnTo>
                  <a:lnTo>
                    <a:pt x="9888439" y="5222789"/>
                  </a:lnTo>
                  <a:lnTo>
                    <a:pt x="9555400" y="6859968"/>
                  </a:lnTo>
                  <a:lnTo>
                    <a:pt x="9293950" y="6638981"/>
                  </a:lnTo>
                  <a:lnTo>
                    <a:pt x="9293950" y="6635868"/>
                  </a:lnTo>
                  <a:lnTo>
                    <a:pt x="9016937" y="5842178"/>
                  </a:lnTo>
                  <a:lnTo>
                    <a:pt x="8279272" y="4755913"/>
                  </a:lnTo>
                  <a:lnTo>
                    <a:pt x="7849746" y="5552715"/>
                  </a:lnTo>
                  <a:lnTo>
                    <a:pt x="7569620" y="5160539"/>
                  </a:lnTo>
                  <a:lnTo>
                    <a:pt x="7280157" y="5334839"/>
                  </a:lnTo>
                  <a:lnTo>
                    <a:pt x="6642093" y="4559825"/>
                  </a:lnTo>
                  <a:lnTo>
                    <a:pt x="6352630" y="4771476"/>
                  </a:lnTo>
                  <a:lnTo>
                    <a:pt x="6346404" y="4762138"/>
                  </a:lnTo>
                  <a:lnTo>
                    <a:pt x="6119192" y="4282812"/>
                  </a:lnTo>
                  <a:lnTo>
                    <a:pt x="5652315" y="5213452"/>
                  </a:lnTo>
                  <a:lnTo>
                    <a:pt x="5316164" y="4945776"/>
                  </a:lnTo>
                  <a:lnTo>
                    <a:pt x="4992463" y="5275702"/>
                  </a:lnTo>
                  <a:lnTo>
                    <a:pt x="4759025" y="7130757"/>
                  </a:lnTo>
                  <a:lnTo>
                    <a:pt x="4419762" y="8232585"/>
                  </a:lnTo>
                  <a:lnTo>
                    <a:pt x="3943548" y="6931556"/>
                  </a:lnTo>
                  <a:lnTo>
                    <a:pt x="3666535" y="7143207"/>
                  </a:lnTo>
                  <a:lnTo>
                    <a:pt x="3433097" y="6287267"/>
                  </a:lnTo>
                  <a:lnTo>
                    <a:pt x="3053371" y="7224132"/>
                  </a:lnTo>
                  <a:lnTo>
                    <a:pt x="3053371" y="7224132"/>
                  </a:lnTo>
                  <a:lnTo>
                    <a:pt x="2458882" y="7647433"/>
                  </a:lnTo>
                  <a:lnTo>
                    <a:pt x="2038693" y="8434898"/>
                  </a:lnTo>
                  <a:lnTo>
                    <a:pt x="1774130" y="8045834"/>
                  </a:lnTo>
                  <a:close/>
                </a:path>
              </a:pathLst>
            </a:custGeom>
            <a:grpFill/>
            <a:ln w="31107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</a:endParaRPr>
            </a:p>
          </p:txBody>
        </p:sp>
        <p:sp>
          <p:nvSpPr>
            <p:cNvPr id="35" name="Freeform: Shape 865">
              <a:extLst>
                <a:ext uri="{FF2B5EF4-FFF2-40B4-BE49-F238E27FC236}">
                  <a16:creationId xmlns:a16="http://schemas.microsoft.com/office/drawing/2014/main" id="{74B0B7B9-69AB-4B8C-AAD6-114B548908C1}"/>
                </a:ext>
              </a:extLst>
            </p:cNvPr>
            <p:cNvSpPr/>
            <p:nvPr/>
          </p:nvSpPr>
          <p:spPr>
            <a:xfrm>
              <a:off x="-3697271" y="-1110976"/>
              <a:ext cx="14093437" cy="5736353"/>
            </a:xfrm>
            <a:custGeom>
              <a:avLst/>
              <a:gdLst>
                <a:gd name="connsiteX0" fmla="*/ 1111166 w 14093437"/>
                <a:gd name="connsiteY0" fmla="*/ 5736353 h 5736353"/>
                <a:gd name="connsiteX1" fmla="*/ 669189 w 14093437"/>
                <a:gd name="connsiteY1" fmla="*/ 5337952 h 5736353"/>
                <a:gd name="connsiteX2" fmla="*/ 9338 w 14093437"/>
                <a:gd name="connsiteY2" fmla="*/ 5686553 h 5736353"/>
                <a:gd name="connsiteX3" fmla="*/ 0 w 14093437"/>
                <a:gd name="connsiteY3" fmla="*/ 5674103 h 5736353"/>
                <a:gd name="connsiteX4" fmla="*/ 669189 w 14093437"/>
                <a:gd name="connsiteY4" fmla="*/ 5319277 h 5736353"/>
                <a:gd name="connsiteX5" fmla="*/ 1111166 w 14093437"/>
                <a:gd name="connsiteY5" fmla="*/ 5714566 h 5736353"/>
                <a:gd name="connsiteX6" fmla="*/ 1777242 w 14093437"/>
                <a:gd name="connsiteY6" fmla="*/ 5148089 h 5736353"/>
                <a:gd name="connsiteX7" fmla="*/ 2038693 w 14093437"/>
                <a:gd name="connsiteY7" fmla="*/ 5397089 h 5736353"/>
                <a:gd name="connsiteX8" fmla="*/ 2449544 w 14093437"/>
                <a:gd name="connsiteY8" fmla="*/ 4902201 h 5736353"/>
                <a:gd name="connsiteX9" fmla="*/ 3044033 w 14093437"/>
                <a:gd name="connsiteY9" fmla="*/ 4631413 h 5736353"/>
                <a:gd name="connsiteX10" fmla="*/ 3436209 w 14093437"/>
                <a:gd name="connsiteY10" fmla="*/ 4005798 h 5736353"/>
                <a:gd name="connsiteX11" fmla="*/ 3675872 w 14093437"/>
                <a:gd name="connsiteY11" fmla="*/ 4569163 h 5736353"/>
                <a:gd name="connsiteX12" fmla="*/ 3949773 w 14093437"/>
                <a:gd name="connsiteY12" fmla="*/ 4432212 h 5736353"/>
                <a:gd name="connsiteX13" fmla="*/ 4416649 w 14093437"/>
                <a:gd name="connsiteY13" fmla="*/ 5253915 h 5736353"/>
                <a:gd name="connsiteX14" fmla="*/ 4743463 w 14093437"/>
                <a:gd name="connsiteY14" fmla="*/ 4575387 h 5736353"/>
                <a:gd name="connsiteX15" fmla="*/ 4976901 w 14093437"/>
                <a:gd name="connsiteY15" fmla="*/ 3383297 h 5736353"/>
                <a:gd name="connsiteX16" fmla="*/ 5316164 w 14093437"/>
                <a:gd name="connsiteY16" fmla="*/ 3162309 h 5736353"/>
                <a:gd name="connsiteX17" fmla="*/ 5646090 w 14093437"/>
                <a:gd name="connsiteY17" fmla="*/ 3330384 h 5736353"/>
                <a:gd name="connsiteX18" fmla="*/ 6119192 w 14093437"/>
                <a:gd name="connsiteY18" fmla="*/ 2726557 h 5736353"/>
                <a:gd name="connsiteX19" fmla="*/ 6355742 w 14093437"/>
                <a:gd name="connsiteY19" fmla="*/ 3047146 h 5736353"/>
                <a:gd name="connsiteX20" fmla="*/ 6645205 w 14093437"/>
                <a:gd name="connsiteY20" fmla="*/ 2913308 h 5736353"/>
                <a:gd name="connsiteX21" fmla="*/ 7283270 w 14093437"/>
                <a:gd name="connsiteY21" fmla="*/ 3411309 h 5736353"/>
                <a:gd name="connsiteX22" fmla="*/ 7572733 w 14093437"/>
                <a:gd name="connsiteY22" fmla="*/ 3299259 h 5736353"/>
                <a:gd name="connsiteX23" fmla="*/ 7575845 w 14093437"/>
                <a:gd name="connsiteY23" fmla="*/ 3302371 h 5736353"/>
                <a:gd name="connsiteX24" fmla="*/ 7846634 w 14093437"/>
                <a:gd name="connsiteY24" fmla="*/ 3545147 h 5736353"/>
                <a:gd name="connsiteX25" fmla="*/ 8276160 w 14093437"/>
                <a:gd name="connsiteY25" fmla="*/ 3034696 h 5736353"/>
                <a:gd name="connsiteX26" fmla="*/ 8282385 w 14093437"/>
                <a:gd name="connsiteY26" fmla="*/ 3040921 h 5736353"/>
                <a:gd name="connsiteX27" fmla="*/ 9032499 w 14093437"/>
                <a:gd name="connsiteY27" fmla="*/ 3747460 h 5736353"/>
                <a:gd name="connsiteX28" fmla="*/ 9306400 w 14093437"/>
                <a:gd name="connsiteY28" fmla="*/ 4254799 h 5736353"/>
                <a:gd name="connsiteX29" fmla="*/ 9546063 w 14093437"/>
                <a:gd name="connsiteY29" fmla="*/ 4385524 h 5736353"/>
                <a:gd name="connsiteX30" fmla="*/ 9875988 w 14093437"/>
                <a:gd name="connsiteY30" fmla="*/ 3345946 h 5736353"/>
                <a:gd name="connsiteX31" fmla="*/ 9879101 w 14093437"/>
                <a:gd name="connsiteY31" fmla="*/ 3345946 h 5736353"/>
                <a:gd name="connsiteX32" fmla="*/ 10622990 w 14093437"/>
                <a:gd name="connsiteY32" fmla="*/ 2959996 h 5736353"/>
                <a:gd name="connsiteX33" fmla="*/ 10856428 w 14093437"/>
                <a:gd name="connsiteY33" fmla="*/ 2247231 h 5736353"/>
                <a:gd name="connsiteX34" fmla="*/ 10859541 w 14093437"/>
                <a:gd name="connsiteY34" fmla="*/ 2244119 h 5736353"/>
                <a:gd name="connsiteX35" fmla="*/ 11285955 w 14093437"/>
                <a:gd name="connsiteY35" fmla="*/ 1861280 h 5736353"/>
                <a:gd name="connsiteX36" fmla="*/ 11606543 w 14093437"/>
                <a:gd name="connsiteY36" fmla="*/ 1235666 h 5736353"/>
                <a:gd name="connsiteX37" fmla="*/ 11606543 w 14093437"/>
                <a:gd name="connsiteY37" fmla="*/ 1232553 h 5736353"/>
                <a:gd name="connsiteX38" fmla="*/ 11793294 w 14093437"/>
                <a:gd name="connsiteY38" fmla="*/ 1126728 h 5736353"/>
                <a:gd name="connsiteX39" fmla="*/ 12054744 w 14093437"/>
                <a:gd name="connsiteY39" fmla="*/ 1755455 h 5736353"/>
                <a:gd name="connsiteX40" fmla="*/ 12384670 w 14093437"/>
                <a:gd name="connsiteY40" fmla="*/ 1182753 h 5736353"/>
                <a:gd name="connsiteX41" fmla="*/ 12565196 w 14093437"/>
                <a:gd name="connsiteY41" fmla="*/ 1353941 h 5736353"/>
                <a:gd name="connsiteX42" fmla="*/ 13072535 w 14093437"/>
                <a:gd name="connsiteY42" fmla="*/ 644289 h 5736353"/>
                <a:gd name="connsiteX43" fmla="*/ 13436699 w 14093437"/>
                <a:gd name="connsiteY43" fmla="*/ 0 h 5736353"/>
                <a:gd name="connsiteX44" fmla="*/ 13735499 w 14093437"/>
                <a:gd name="connsiteY44" fmla="*/ 429526 h 5736353"/>
                <a:gd name="connsiteX45" fmla="*/ 14093437 w 14093437"/>
                <a:gd name="connsiteY45" fmla="*/ 871502 h 5736353"/>
                <a:gd name="connsiteX46" fmla="*/ 14080987 w 14093437"/>
                <a:gd name="connsiteY46" fmla="*/ 880840 h 5736353"/>
                <a:gd name="connsiteX47" fmla="*/ 13723049 w 14093437"/>
                <a:gd name="connsiteY47" fmla="*/ 438864 h 5736353"/>
                <a:gd name="connsiteX48" fmla="*/ 13436699 w 14093437"/>
                <a:gd name="connsiteY48" fmla="*/ 28013 h 5736353"/>
                <a:gd name="connsiteX49" fmla="*/ 13084985 w 14093437"/>
                <a:gd name="connsiteY49" fmla="*/ 653627 h 5736353"/>
                <a:gd name="connsiteX50" fmla="*/ 12568308 w 14093437"/>
                <a:gd name="connsiteY50" fmla="*/ 1375729 h 5736353"/>
                <a:gd name="connsiteX51" fmla="*/ 12387783 w 14093437"/>
                <a:gd name="connsiteY51" fmla="*/ 1207653 h 5736353"/>
                <a:gd name="connsiteX52" fmla="*/ 12051632 w 14093437"/>
                <a:gd name="connsiteY52" fmla="*/ 1792805 h 5736353"/>
                <a:gd name="connsiteX53" fmla="*/ 11787069 w 14093437"/>
                <a:gd name="connsiteY53" fmla="*/ 1148516 h 5736353"/>
                <a:gd name="connsiteX54" fmla="*/ 11615881 w 14093437"/>
                <a:gd name="connsiteY54" fmla="*/ 1245003 h 5736353"/>
                <a:gd name="connsiteX55" fmla="*/ 11298405 w 14093437"/>
                <a:gd name="connsiteY55" fmla="*/ 1870618 h 5736353"/>
                <a:gd name="connsiteX56" fmla="*/ 10871991 w 14093437"/>
                <a:gd name="connsiteY56" fmla="*/ 2256568 h 5736353"/>
                <a:gd name="connsiteX57" fmla="*/ 10635441 w 14093437"/>
                <a:gd name="connsiteY57" fmla="*/ 2972445 h 5736353"/>
                <a:gd name="connsiteX58" fmla="*/ 10632328 w 14093437"/>
                <a:gd name="connsiteY58" fmla="*/ 2972445 h 5736353"/>
                <a:gd name="connsiteX59" fmla="*/ 9888439 w 14093437"/>
                <a:gd name="connsiteY59" fmla="*/ 3358397 h 5736353"/>
                <a:gd name="connsiteX60" fmla="*/ 9555400 w 14093437"/>
                <a:gd name="connsiteY60" fmla="*/ 4407312 h 5736353"/>
                <a:gd name="connsiteX61" fmla="*/ 9293950 w 14093437"/>
                <a:gd name="connsiteY61" fmla="*/ 4267249 h 5736353"/>
                <a:gd name="connsiteX62" fmla="*/ 9016937 w 14093437"/>
                <a:gd name="connsiteY62" fmla="*/ 3753685 h 5736353"/>
                <a:gd name="connsiteX63" fmla="*/ 8279272 w 14093437"/>
                <a:gd name="connsiteY63" fmla="*/ 3056483 h 5736353"/>
                <a:gd name="connsiteX64" fmla="*/ 7849746 w 14093437"/>
                <a:gd name="connsiteY64" fmla="*/ 3566935 h 5736353"/>
                <a:gd name="connsiteX65" fmla="*/ 7569620 w 14093437"/>
                <a:gd name="connsiteY65" fmla="*/ 3314821 h 5736353"/>
                <a:gd name="connsiteX66" fmla="*/ 7280157 w 14093437"/>
                <a:gd name="connsiteY66" fmla="*/ 3429984 h 5736353"/>
                <a:gd name="connsiteX67" fmla="*/ 6645205 w 14093437"/>
                <a:gd name="connsiteY67" fmla="*/ 2928870 h 5736353"/>
                <a:gd name="connsiteX68" fmla="*/ 6352630 w 14093437"/>
                <a:gd name="connsiteY68" fmla="*/ 3065821 h 5736353"/>
                <a:gd name="connsiteX69" fmla="*/ 6119192 w 14093437"/>
                <a:gd name="connsiteY69" fmla="*/ 2751458 h 5736353"/>
                <a:gd name="connsiteX70" fmla="*/ 5652315 w 14093437"/>
                <a:gd name="connsiteY70" fmla="*/ 3352172 h 5736353"/>
                <a:gd name="connsiteX71" fmla="*/ 5316164 w 14093437"/>
                <a:gd name="connsiteY71" fmla="*/ 3180984 h 5736353"/>
                <a:gd name="connsiteX72" fmla="*/ 4992463 w 14093437"/>
                <a:gd name="connsiteY72" fmla="*/ 3392634 h 5736353"/>
                <a:gd name="connsiteX73" fmla="*/ 4755913 w 14093437"/>
                <a:gd name="connsiteY73" fmla="*/ 4581613 h 5736353"/>
                <a:gd name="connsiteX74" fmla="*/ 4419762 w 14093437"/>
                <a:gd name="connsiteY74" fmla="*/ 5288151 h 5736353"/>
                <a:gd name="connsiteX75" fmla="*/ 3943548 w 14093437"/>
                <a:gd name="connsiteY75" fmla="*/ 4454000 h 5736353"/>
                <a:gd name="connsiteX76" fmla="*/ 3666535 w 14093437"/>
                <a:gd name="connsiteY76" fmla="*/ 4590950 h 5736353"/>
                <a:gd name="connsiteX77" fmla="*/ 3433097 w 14093437"/>
                <a:gd name="connsiteY77" fmla="*/ 4040036 h 5736353"/>
                <a:gd name="connsiteX78" fmla="*/ 3053371 w 14093437"/>
                <a:gd name="connsiteY78" fmla="*/ 4640750 h 5736353"/>
                <a:gd name="connsiteX79" fmla="*/ 3050258 w 14093437"/>
                <a:gd name="connsiteY79" fmla="*/ 4643863 h 5736353"/>
                <a:gd name="connsiteX80" fmla="*/ 2458882 w 14093437"/>
                <a:gd name="connsiteY80" fmla="*/ 4914650 h 5736353"/>
                <a:gd name="connsiteX81" fmla="*/ 2038693 w 14093437"/>
                <a:gd name="connsiteY81" fmla="*/ 5418877 h 5736353"/>
                <a:gd name="connsiteX82" fmla="*/ 1774130 w 14093437"/>
                <a:gd name="connsiteY82" fmla="*/ 5169877 h 57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093437" h="5736353">
                  <a:moveTo>
                    <a:pt x="1111166" y="5736353"/>
                  </a:moveTo>
                  <a:lnTo>
                    <a:pt x="669189" y="5337952"/>
                  </a:lnTo>
                  <a:lnTo>
                    <a:pt x="9338" y="5686553"/>
                  </a:lnTo>
                  <a:lnTo>
                    <a:pt x="0" y="5674103"/>
                  </a:lnTo>
                  <a:lnTo>
                    <a:pt x="669189" y="5319277"/>
                  </a:lnTo>
                  <a:lnTo>
                    <a:pt x="1111166" y="5714566"/>
                  </a:lnTo>
                  <a:lnTo>
                    <a:pt x="1777242" y="5148089"/>
                  </a:lnTo>
                  <a:lnTo>
                    <a:pt x="2038693" y="5397089"/>
                  </a:lnTo>
                  <a:lnTo>
                    <a:pt x="2449544" y="4902201"/>
                  </a:lnTo>
                  <a:lnTo>
                    <a:pt x="3044033" y="4631413"/>
                  </a:lnTo>
                  <a:lnTo>
                    <a:pt x="3436209" y="4005798"/>
                  </a:lnTo>
                  <a:lnTo>
                    <a:pt x="3675872" y="4569163"/>
                  </a:lnTo>
                  <a:lnTo>
                    <a:pt x="3949773" y="4432212"/>
                  </a:lnTo>
                  <a:lnTo>
                    <a:pt x="4416649" y="5253915"/>
                  </a:lnTo>
                  <a:lnTo>
                    <a:pt x="4743463" y="4575387"/>
                  </a:lnTo>
                  <a:lnTo>
                    <a:pt x="4976901" y="3383297"/>
                  </a:lnTo>
                  <a:lnTo>
                    <a:pt x="5316164" y="3162309"/>
                  </a:lnTo>
                  <a:lnTo>
                    <a:pt x="5646090" y="3330384"/>
                  </a:lnTo>
                  <a:lnTo>
                    <a:pt x="6119192" y="2726557"/>
                  </a:lnTo>
                  <a:lnTo>
                    <a:pt x="6355742" y="3047146"/>
                  </a:lnTo>
                  <a:lnTo>
                    <a:pt x="6645205" y="2913308"/>
                  </a:lnTo>
                  <a:lnTo>
                    <a:pt x="7283270" y="3411309"/>
                  </a:lnTo>
                  <a:lnTo>
                    <a:pt x="7572733" y="3299259"/>
                  </a:lnTo>
                  <a:lnTo>
                    <a:pt x="7575845" y="3302371"/>
                  </a:lnTo>
                  <a:lnTo>
                    <a:pt x="7846634" y="3545147"/>
                  </a:lnTo>
                  <a:lnTo>
                    <a:pt x="8276160" y="3034696"/>
                  </a:lnTo>
                  <a:lnTo>
                    <a:pt x="8282385" y="3040921"/>
                  </a:lnTo>
                  <a:lnTo>
                    <a:pt x="9032499" y="3747460"/>
                  </a:lnTo>
                  <a:lnTo>
                    <a:pt x="9306400" y="4254799"/>
                  </a:lnTo>
                  <a:lnTo>
                    <a:pt x="9546063" y="4385524"/>
                  </a:lnTo>
                  <a:lnTo>
                    <a:pt x="9875988" y="3345946"/>
                  </a:lnTo>
                  <a:lnTo>
                    <a:pt x="9879101" y="3345946"/>
                  </a:lnTo>
                  <a:lnTo>
                    <a:pt x="10622990" y="2959996"/>
                  </a:lnTo>
                  <a:lnTo>
                    <a:pt x="10856428" y="2247231"/>
                  </a:lnTo>
                  <a:lnTo>
                    <a:pt x="10859541" y="2244119"/>
                  </a:lnTo>
                  <a:lnTo>
                    <a:pt x="11285955" y="1861280"/>
                  </a:lnTo>
                  <a:lnTo>
                    <a:pt x="11606543" y="1235666"/>
                  </a:lnTo>
                  <a:lnTo>
                    <a:pt x="11606543" y="1232553"/>
                  </a:lnTo>
                  <a:lnTo>
                    <a:pt x="11793294" y="1126728"/>
                  </a:lnTo>
                  <a:lnTo>
                    <a:pt x="12054744" y="1755455"/>
                  </a:lnTo>
                  <a:lnTo>
                    <a:pt x="12384670" y="1182753"/>
                  </a:lnTo>
                  <a:lnTo>
                    <a:pt x="12565196" y="1353941"/>
                  </a:lnTo>
                  <a:lnTo>
                    <a:pt x="13072535" y="644289"/>
                  </a:lnTo>
                  <a:lnTo>
                    <a:pt x="13436699" y="0"/>
                  </a:lnTo>
                  <a:lnTo>
                    <a:pt x="13735499" y="429526"/>
                  </a:lnTo>
                  <a:lnTo>
                    <a:pt x="14093437" y="871502"/>
                  </a:lnTo>
                  <a:lnTo>
                    <a:pt x="14080987" y="880840"/>
                  </a:lnTo>
                  <a:lnTo>
                    <a:pt x="13723049" y="438864"/>
                  </a:lnTo>
                  <a:lnTo>
                    <a:pt x="13436699" y="28013"/>
                  </a:lnTo>
                  <a:lnTo>
                    <a:pt x="13084985" y="653627"/>
                  </a:lnTo>
                  <a:lnTo>
                    <a:pt x="12568308" y="1375729"/>
                  </a:lnTo>
                  <a:lnTo>
                    <a:pt x="12387783" y="1207653"/>
                  </a:lnTo>
                  <a:lnTo>
                    <a:pt x="12051632" y="1792805"/>
                  </a:lnTo>
                  <a:lnTo>
                    <a:pt x="11787069" y="1148516"/>
                  </a:lnTo>
                  <a:lnTo>
                    <a:pt x="11615881" y="1245003"/>
                  </a:lnTo>
                  <a:lnTo>
                    <a:pt x="11298405" y="1870618"/>
                  </a:lnTo>
                  <a:lnTo>
                    <a:pt x="10871991" y="2256568"/>
                  </a:lnTo>
                  <a:lnTo>
                    <a:pt x="10635441" y="2972445"/>
                  </a:lnTo>
                  <a:lnTo>
                    <a:pt x="10632328" y="2972445"/>
                  </a:lnTo>
                  <a:lnTo>
                    <a:pt x="9888439" y="3358397"/>
                  </a:lnTo>
                  <a:lnTo>
                    <a:pt x="9555400" y="4407312"/>
                  </a:lnTo>
                  <a:lnTo>
                    <a:pt x="9293950" y="4267249"/>
                  </a:lnTo>
                  <a:lnTo>
                    <a:pt x="9016937" y="3753685"/>
                  </a:lnTo>
                  <a:lnTo>
                    <a:pt x="8279272" y="3056483"/>
                  </a:lnTo>
                  <a:lnTo>
                    <a:pt x="7849746" y="3566935"/>
                  </a:lnTo>
                  <a:lnTo>
                    <a:pt x="7569620" y="3314821"/>
                  </a:lnTo>
                  <a:lnTo>
                    <a:pt x="7280157" y="3429984"/>
                  </a:lnTo>
                  <a:lnTo>
                    <a:pt x="6645205" y="2928870"/>
                  </a:lnTo>
                  <a:lnTo>
                    <a:pt x="6352630" y="3065821"/>
                  </a:lnTo>
                  <a:lnTo>
                    <a:pt x="6119192" y="2751458"/>
                  </a:lnTo>
                  <a:lnTo>
                    <a:pt x="5652315" y="3352172"/>
                  </a:lnTo>
                  <a:lnTo>
                    <a:pt x="5316164" y="3180984"/>
                  </a:lnTo>
                  <a:lnTo>
                    <a:pt x="4992463" y="3392634"/>
                  </a:lnTo>
                  <a:lnTo>
                    <a:pt x="4755913" y="4581613"/>
                  </a:lnTo>
                  <a:lnTo>
                    <a:pt x="4419762" y="5288151"/>
                  </a:lnTo>
                  <a:lnTo>
                    <a:pt x="3943548" y="4454000"/>
                  </a:lnTo>
                  <a:lnTo>
                    <a:pt x="3666535" y="4590950"/>
                  </a:lnTo>
                  <a:lnTo>
                    <a:pt x="3433097" y="4040036"/>
                  </a:lnTo>
                  <a:lnTo>
                    <a:pt x="3053371" y="4640750"/>
                  </a:lnTo>
                  <a:lnTo>
                    <a:pt x="3050258" y="4643863"/>
                  </a:lnTo>
                  <a:lnTo>
                    <a:pt x="2458882" y="4914650"/>
                  </a:lnTo>
                  <a:lnTo>
                    <a:pt x="2038693" y="5418877"/>
                  </a:lnTo>
                  <a:lnTo>
                    <a:pt x="1774130" y="5169877"/>
                  </a:lnTo>
                  <a:close/>
                </a:path>
              </a:pathLst>
            </a:custGeom>
            <a:grpFill/>
            <a:ln w="31107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</a:endParaRPr>
            </a:p>
          </p:txBody>
        </p:sp>
      </p:grpSp>
      <p:grpSp>
        <p:nvGrpSpPr>
          <p:cNvPr id="152" name="Graphic 438">
            <a:extLst>
              <a:ext uri="{FF2B5EF4-FFF2-40B4-BE49-F238E27FC236}">
                <a16:creationId xmlns:a16="http://schemas.microsoft.com/office/drawing/2014/main" id="{D589EA43-4498-42A7-A541-CF1A989808CD}"/>
              </a:ext>
            </a:extLst>
          </p:cNvPr>
          <p:cNvGrpSpPr/>
          <p:nvPr userDrawn="1"/>
        </p:nvGrpSpPr>
        <p:grpSpPr>
          <a:xfrm>
            <a:off x="9849828" y="4545013"/>
            <a:ext cx="15733707" cy="11518235"/>
            <a:chOff x="10589142" y="5435451"/>
            <a:chExt cx="14286413" cy="10458028"/>
          </a:xfrm>
          <a:solidFill>
            <a:srgbClr val="E2E8F8"/>
          </a:solidFill>
        </p:grpSpPr>
        <p:grpSp>
          <p:nvGrpSpPr>
            <p:cNvPr id="153" name="Graphic 438">
              <a:extLst>
                <a:ext uri="{FF2B5EF4-FFF2-40B4-BE49-F238E27FC236}">
                  <a16:creationId xmlns:a16="http://schemas.microsoft.com/office/drawing/2014/main" id="{F67F545A-BEDC-49AE-B6DC-411490802466}"/>
                </a:ext>
              </a:extLst>
            </p:cNvPr>
            <p:cNvGrpSpPr/>
            <p:nvPr/>
          </p:nvGrpSpPr>
          <p:grpSpPr>
            <a:xfrm>
              <a:off x="10993768" y="6297615"/>
              <a:ext cx="13878674" cy="9595863"/>
              <a:chOff x="10993768" y="6297615"/>
              <a:chExt cx="13878674" cy="9595863"/>
            </a:xfrm>
            <a:grpFill/>
          </p:grpSpPr>
          <p:grpSp>
            <p:nvGrpSpPr>
              <p:cNvPr id="156" name="Graphic 438">
                <a:extLst>
                  <a:ext uri="{FF2B5EF4-FFF2-40B4-BE49-F238E27FC236}">
                    <a16:creationId xmlns:a16="http://schemas.microsoft.com/office/drawing/2014/main" id="{069CDAE6-DF2C-410C-ACB1-214CD02C1BB3}"/>
                  </a:ext>
                </a:extLst>
              </p:cNvPr>
              <p:cNvGrpSpPr/>
              <p:nvPr/>
            </p:nvGrpSpPr>
            <p:grpSpPr>
              <a:xfrm>
                <a:off x="11065355" y="6297615"/>
                <a:ext cx="13735499" cy="9595863"/>
                <a:chOff x="11065355" y="6297615"/>
                <a:chExt cx="13735499" cy="9595863"/>
              </a:xfrm>
              <a:grpFill/>
            </p:grpSpPr>
            <p:sp>
              <p:nvSpPr>
                <p:cNvPr id="215" name="Freeform: Shape 869">
                  <a:extLst>
                    <a:ext uri="{FF2B5EF4-FFF2-40B4-BE49-F238E27FC236}">
                      <a16:creationId xmlns:a16="http://schemas.microsoft.com/office/drawing/2014/main" id="{C98F8E7C-9E55-412D-9054-ECA717C54C56}"/>
                    </a:ext>
                  </a:extLst>
                </p:cNvPr>
                <p:cNvSpPr/>
                <p:nvPr/>
              </p:nvSpPr>
              <p:spPr>
                <a:xfrm>
                  <a:off x="11065355" y="13306984"/>
                  <a:ext cx="15562" cy="1568704"/>
                </a:xfrm>
                <a:custGeom>
                  <a:avLst/>
                  <a:gdLst>
                    <a:gd name="connsiteX0" fmla="*/ 0 w 15562"/>
                    <a:gd name="connsiteY0" fmla="*/ 0 h 1568704"/>
                    <a:gd name="connsiteX1" fmla="*/ 15563 w 15562"/>
                    <a:gd name="connsiteY1" fmla="*/ 0 h 1568704"/>
                    <a:gd name="connsiteX2" fmla="*/ 15563 w 15562"/>
                    <a:gd name="connsiteY2" fmla="*/ 1568704 h 1568704"/>
                    <a:gd name="connsiteX3" fmla="*/ 0 w 15562"/>
                    <a:gd name="connsiteY3" fmla="*/ 1568704 h 1568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687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568704"/>
                      </a:lnTo>
                      <a:lnTo>
                        <a:pt x="0" y="15687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16" name="Freeform: Shape 870">
                  <a:extLst>
                    <a:ext uri="{FF2B5EF4-FFF2-40B4-BE49-F238E27FC236}">
                      <a16:creationId xmlns:a16="http://schemas.microsoft.com/office/drawing/2014/main" id="{B0FC7714-886A-49F3-97D9-55A1BA5AAE92}"/>
                    </a:ext>
                  </a:extLst>
                </p:cNvPr>
                <p:cNvSpPr/>
                <p:nvPr/>
              </p:nvSpPr>
              <p:spPr>
                <a:xfrm>
                  <a:off x="24785292" y="6297615"/>
                  <a:ext cx="15562" cy="961765"/>
                </a:xfrm>
                <a:custGeom>
                  <a:avLst/>
                  <a:gdLst>
                    <a:gd name="connsiteX0" fmla="*/ 0 w 15562"/>
                    <a:gd name="connsiteY0" fmla="*/ 0 h 961765"/>
                    <a:gd name="connsiteX1" fmla="*/ 15563 w 15562"/>
                    <a:gd name="connsiteY1" fmla="*/ 0 h 961765"/>
                    <a:gd name="connsiteX2" fmla="*/ 15563 w 15562"/>
                    <a:gd name="connsiteY2" fmla="*/ 961765 h 961765"/>
                    <a:gd name="connsiteX3" fmla="*/ 0 w 15562"/>
                    <a:gd name="connsiteY3" fmla="*/ 961765 h 961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961765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961765"/>
                      </a:lnTo>
                      <a:lnTo>
                        <a:pt x="0" y="96176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17" name="Freeform: Shape 871">
                  <a:extLst>
                    <a:ext uri="{FF2B5EF4-FFF2-40B4-BE49-F238E27FC236}">
                      <a16:creationId xmlns:a16="http://schemas.microsoft.com/office/drawing/2014/main" id="{A2ED0FD3-14A0-477E-8125-E8D6774E8634}"/>
                    </a:ext>
                  </a:extLst>
                </p:cNvPr>
                <p:cNvSpPr/>
                <p:nvPr/>
              </p:nvSpPr>
              <p:spPr>
                <a:xfrm>
                  <a:off x="24542516" y="6555954"/>
                  <a:ext cx="15562" cy="1593604"/>
                </a:xfrm>
                <a:custGeom>
                  <a:avLst/>
                  <a:gdLst>
                    <a:gd name="connsiteX0" fmla="*/ 0 w 15562"/>
                    <a:gd name="connsiteY0" fmla="*/ 0 h 1593604"/>
                    <a:gd name="connsiteX1" fmla="*/ 15562 w 15562"/>
                    <a:gd name="connsiteY1" fmla="*/ 0 h 1593604"/>
                    <a:gd name="connsiteX2" fmla="*/ 15562 w 15562"/>
                    <a:gd name="connsiteY2" fmla="*/ 1593604 h 1593604"/>
                    <a:gd name="connsiteX3" fmla="*/ 0 w 15562"/>
                    <a:gd name="connsiteY3" fmla="*/ 1593604 h 1593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93604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593604"/>
                      </a:lnTo>
                      <a:lnTo>
                        <a:pt x="0" y="15936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18" name="Freeform: Shape 872">
                  <a:extLst>
                    <a:ext uri="{FF2B5EF4-FFF2-40B4-BE49-F238E27FC236}">
                      <a16:creationId xmlns:a16="http://schemas.microsoft.com/office/drawing/2014/main" id="{42AA442F-6F10-4BB0-A0B4-3E4289B7D813}"/>
                    </a:ext>
                  </a:extLst>
                </p:cNvPr>
                <p:cNvSpPr/>
                <p:nvPr/>
              </p:nvSpPr>
              <p:spPr>
                <a:xfrm>
                  <a:off x="24296628" y="7368318"/>
                  <a:ext cx="15562" cy="949315"/>
                </a:xfrm>
                <a:custGeom>
                  <a:avLst/>
                  <a:gdLst>
                    <a:gd name="connsiteX0" fmla="*/ 0 w 15562"/>
                    <a:gd name="connsiteY0" fmla="*/ 0 h 949315"/>
                    <a:gd name="connsiteX1" fmla="*/ 15562 w 15562"/>
                    <a:gd name="connsiteY1" fmla="*/ 0 h 949315"/>
                    <a:gd name="connsiteX2" fmla="*/ 15562 w 15562"/>
                    <a:gd name="connsiteY2" fmla="*/ 949315 h 949315"/>
                    <a:gd name="connsiteX3" fmla="*/ 0 w 15562"/>
                    <a:gd name="connsiteY3" fmla="*/ 949315 h 94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949315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949315"/>
                      </a:lnTo>
                      <a:lnTo>
                        <a:pt x="0" y="94931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19" name="Freeform: Shape 873">
                  <a:extLst>
                    <a:ext uri="{FF2B5EF4-FFF2-40B4-BE49-F238E27FC236}">
                      <a16:creationId xmlns:a16="http://schemas.microsoft.com/office/drawing/2014/main" id="{EF6D6E14-8B2D-4393-B06F-BD05F5030FCC}"/>
                    </a:ext>
                  </a:extLst>
                </p:cNvPr>
                <p:cNvSpPr/>
                <p:nvPr/>
              </p:nvSpPr>
              <p:spPr>
                <a:xfrm>
                  <a:off x="24050740" y="6649329"/>
                  <a:ext cx="15562" cy="1668304"/>
                </a:xfrm>
                <a:custGeom>
                  <a:avLst/>
                  <a:gdLst>
                    <a:gd name="connsiteX0" fmla="*/ 0 w 15562"/>
                    <a:gd name="connsiteY0" fmla="*/ 0 h 1668304"/>
                    <a:gd name="connsiteX1" fmla="*/ 15563 w 15562"/>
                    <a:gd name="connsiteY1" fmla="*/ 0 h 1668304"/>
                    <a:gd name="connsiteX2" fmla="*/ 15563 w 15562"/>
                    <a:gd name="connsiteY2" fmla="*/ 1668304 h 1668304"/>
                    <a:gd name="connsiteX3" fmla="*/ 0 w 15562"/>
                    <a:gd name="connsiteY3" fmla="*/ 1668304 h 166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6683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668304"/>
                      </a:lnTo>
                      <a:lnTo>
                        <a:pt x="0" y="16683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20" name="Freeform: Shape 874">
                  <a:extLst>
                    <a:ext uri="{FF2B5EF4-FFF2-40B4-BE49-F238E27FC236}">
                      <a16:creationId xmlns:a16="http://schemas.microsoft.com/office/drawing/2014/main" id="{09EACA35-CB04-4611-9A50-C091020BB394}"/>
                    </a:ext>
                  </a:extLst>
                </p:cNvPr>
                <p:cNvSpPr/>
                <p:nvPr/>
              </p:nvSpPr>
              <p:spPr>
                <a:xfrm>
                  <a:off x="23804852" y="7137993"/>
                  <a:ext cx="15562" cy="1422416"/>
                </a:xfrm>
                <a:custGeom>
                  <a:avLst/>
                  <a:gdLst>
                    <a:gd name="connsiteX0" fmla="*/ 0 w 15562"/>
                    <a:gd name="connsiteY0" fmla="*/ 0 h 1422416"/>
                    <a:gd name="connsiteX1" fmla="*/ 15563 w 15562"/>
                    <a:gd name="connsiteY1" fmla="*/ 0 h 1422416"/>
                    <a:gd name="connsiteX2" fmla="*/ 15563 w 15562"/>
                    <a:gd name="connsiteY2" fmla="*/ 1422416 h 1422416"/>
                    <a:gd name="connsiteX3" fmla="*/ 0 w 15562"/>
                    <a:gd name="connsiteY3" fmla="*/ 1422416 h 142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42241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422416"/>
                      </a:lnTo>
                      <a:lnTo>
                        <a:pt x="0" y="142241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21" name="Freeform: Shape 875">
                  <a:extLst>
                    <a:ext uri="{FF2B5EF4-FFF2-40B4-BE49-F238E27FC236}">
                      <a16:creationId xmlns:a16="http://schemas.microsoft.com/office/drawing/2014/main" id="{5518A4CE-0D2C-4FE9-AEFA-C5C651D12E5A}"/>
                    </a:ext>
                  </a:extLst>
                </p:cNvPr>
                <p:cNvSpPr/>
                <p:nvPr/>
              </p:nvSpPr>
              <p:spPr>
                <a:xfrm>
                  <a:off x="23562076" y="7218918"/>
                  <a:ext cx="15562" cy="1960880"/>
                </a:xfrm>
                <a:custGeom>
                  <a:avLst/>
                  <a:gdLst>
                    <a:gd name="connsiteX0" fmla="*/ 0 w 15562"/>
                    <a:gd name="connsiteY0" fmla="*/ 0 h 1960880"/>
                    <a:gd name="connsiteX1" fmla="*/ 15562 w 15562"/>
                    <a:gd name="connsiteY1" fmla="*/ 0 h 1960880"/>
                    <a:gd name="connsiteX2" fmla="*/ 15562 w 15562"/>
                    <a:gd name="connsiteY2" fmla="*/ 1960880 h 1960880"/>
                    <a:gd name="connsiteX3" fmla="*/ 0 w 15562"/>
                    <a:gd name="connsiteY3" fmla="*/ 1960880 h 1960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960880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960880"/>
                      </a:lnTo>
                      <a:lnTo>
                        <a:pt x="0" y="196088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22" name="Freeform: Shape 876">
                  <a:extLst>
                    <a:ext uri="{FF2B5EF4-FFF2-40B4-BE49-F238E27FC236}">
                      <a16:creationId xmlns:a16="http://schemas.microsoft.com/office/drawing/2014/main" id="{5349E1D6-BCBF-44FB-89D6-0C920E10C674}"/>
                    </a:ext>
                  </a:extLst>
                </p:cNvPr>
                <p:cNvSpPr/>
                <p:nvPr/>
              </p:nvSpPr>
              <p:spPr>
                <a:xfrm>
                  <a:off x="23316188" y="8501271"/>
                  <a:ext cx="15562" cy="550913"/>
                </a:xfrm>
                <a:custGeom>
                  <a:avLst/>
                  <a:gdLst>
                    <a:gd name="connsiteX0" fmla="*/ 0 w 15562"/>
                    <a:gd name="connsiteY0" fmla="*/ 0 h 550913"/>
                    <a:gd name="connsiteX1" fmla="*/ 15562 w 15562"/>
                    <a:gd name="connsiteY1" fmla="*/ 0 h 550913"/>
                    <a:gd name="connsiteX2" fmla="*/ 15562 w 15562"/>
                    <a:gd name="connsiteY2" fmla="*/ 550914 h 550913"/>
                    <a:gd name="connsiteX3" fmla="*/ 0 w 15562"/>
                    <a:gd name="connsiteY3" fmla="*/ 550914 h 55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550913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550914"/>
                      </a:lnTo>
                      <a:lnTo>
                        <a:pt x="0" y="55091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23" name="Freeform: Shape 877">
                  <a:extLst>
                    <a:ext uri="{FF2B5EF4-FFF2-40B4-BE49-F238E27FC236}">
                      <a16:creationId xmlns:a16="http://schemas.microsoft.com/office/drawing/2014/main" id="{AB97C830-A268-4C10-8E8B-1761A2A2410F}"/>
                    </a:ext>
                  </a:extLst>
                </p:cNvPr>
                <p:cNvSpPr/>
                <p:nvPr/>
              </p:nvSpPr>
              <p:spPr>
                <a:xfrm>
                  <a:off x="23070300" y="8046845"/>
                  <a:ext cx="15562" cy="1621616"/>
                </a:xfrm>
                <a:custGeom>
                  <a:avLst/>
                  <a:gdLst>
                    <a:gd name="connsiteX0" fmla="*/ 0 w 15562"/>
                    <a:gd name="connsiteY0" fmla="*/ 0 h 1621616"/>
                    <a:gd name="connsiteX1" fmla="*/ 15563 w 15562"/>
                    <a:gd name="connsiteY1" fmla="*/ 0 h 1621616"/>
                    <a:gd name="connsiteX2" fmla="*/ 15563 w 15562"/>
                    <a:gd name="connsiteY2" fmla="*/ 1621617 h 1621616"/>
                    <a:gd name="connsiteX3" fmla="*/ 0 w 15562"/>
                    <a:gd name="connsiteY3" fmla="*/ 1621617 h 1621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62161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621617"/>
                      </a:lnTo>
                      <a:lnTo>
                        <a:pt x="0" y="162161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24" name="Freeform: Shape 878">
                  <a:extLst>
                    <a:ext uri="{FF2B5EF4-FFF2-40B4-BE49-F238E27FC236}">
                      <a16:creationId xmlns:a16="http://schemas.microsoft.com/office/drawing/2014/main" id="{F31B92C9-E0C3-47FD-91C6-6F85CEF9D190}"/>
                    </a:ext>
                  </a:extLst>
                </p:cNvPr>
                <p:cNvSpPr/>
                <p:nvPr/>
              </p:nvSpPr>
              <p:spPr>
                <a:xfrm>
                  <a:off x="22824412" y="8205583"/>
                  <a:ext cx="15562" cy="1649629"/>
                </a:xfrm>
                <a:custGeom>
                  <a:avLst/>
                  <a:gdLst>
                    <a:gd name="connsiteX0" fmla="*/ 0 w 15562"/>
                    <a:gd name="connsiteY0" fmla="*/ 0 h 1649629"/>
                    <a:gd name="connsiteX1" fmla="*/ 15563 w 15562"/>
                    <a:gd name="connsiteY1" fmla="*/ 0 h 1649629"/>
                    <a:gd name="connsiteX2" fmla="*/ 15563 w 15562"/>
                    <a:gd name="connsiteY2" fmla="*/ 1649629 h 1649629"/>
                    <a:gd name="connsiteX3" fmla="*/ 0 w 15562"/>
                    <a:gd name="connsiteY3" fmla="*/ 1649629 h 1649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649629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649629"/>
                      </a:lnTo>
                      <a:lnTo>
                        <a:pt x="0" y="164962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25" name="Freeform: Shape 879">
                  <a:extLst>
                    <a:ext uri="{FF2B5EF4-FFF2-40B4-BE49-F238E27FC236}">
                      <a16:creationId xmlns:a16="http://schemas.microsoft.com/office/drawing/2014/main" id="{DC42945A-39F5-4BC8-9478-CA2F1C6A2AC5}"/>
                    </a:ext>
                  </a:extLst>
                </p:cNvPr>
                <p:cNvSpPr/>
                <p:nvPr/>
              </p:nvSpPr>
              <p:spPr>
                <a:xfrm>
                  <a:off x="22581636" y="8772059"/>
                  <a:ext cx="15562" cy="1213878"/>
                </a:xfrm>
                <a:custGeom>
                  <a:avLst/>
                  <a:gdLst>
                    <a:gd name="connsiteX0" fmla="*/ 0 w 15562"/>
                    <a:gd name="connsiteY0" fmla="*/ 0 h 1213878"/>
                    <a:gd name="connsiteX1" fmla="*/ 15562 w 15562"/>
                    <a:gd name="connsiteY1" fmla="*/ 0 h 1213878"/>
                    <a:gd name="connsiteX2" fmla="*/ 15562 w 15562"/>
                    <a:gd name="connsiteY2" fmla="*/ 1213878 h 1213878"/>
                    <a:gd name="connsiteX3" fmla="*/ 0 w 15562"/>
                    <a:gd name="connsiteY3" fmla="*/ 1213878 h 1213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213878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213878"/>
                      </a:lnTo>
                      <a:lnTo>
                        <a:pt x="0" y="121387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26" name="Freeform: Shape 880">
                  <a:extLst>
                    <a:ext uri="{FF2B5EF4-FFF2-40B4-BE49-F238E27FC236}">
                      <a16:creationId xmlns:a16="http://schemas.microsoft.com/office/drawing/2014/main" id="{670E80BB-F51B-48EC-B23E-C8DB7548A4AE}"/>
                    </a:ext>
                  </a:extLst>
                </p:cNvPr>
                <p:cNvSpPr/>
                <p:nvPr/>
              </p:nvSpPr>
              <p:spPr>
                <a:xfrm>
                  <a:off x="22335748" y="8317633"/>
                  <a:ext cx="15562" cy="843489"/>
                </a:xfrm>
                <a:custGeom>
                  <a:avLst/>
                  <a:gdLst>
                    <a:gd name="connsiteX0" fmla="*/ 0 w 15562"/>
                    <a:gd name="connsiteY0" fmla="*/ 0 h 843489"/>
                    <a:gd name="connsiteX1" fmla="*/ 15562 w 15562"/>
                    <a:gd name="connsiteY1" fmla="*/ 0 h 843489"/>
                    <a:gd name="connsiteX2" fmla="*/ 15562 w 15562"/>
                    <a:gd name="connsiteY2" fmla="*/ 843490 h 843489"/>
                    <a:gd name="connsiteX3" fmla="*/ 0 w 15562"/>
                    <a:gd name="connsiteY3" fmla="*/ 843490 h 843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843489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843490"/>
                      </a:lnTo>
                      <a:lnTo>
                        <a:pt x="0" y="84349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27" name="Freeform: Shape 881">
                  <a:extLst>
                    <a:ext uri="{FF2B5EF4-FFF2-40B4-BE49-F238E27FC236}">
                      <a16:creationId xmlns:a16="http://schemas.microsoft.com/office/drawing/2014/main" id="{E042DDCC-19B1-4E89-B8A6-BE197FBD4609}"/>
                    </a:ext>
                  </a:extLst>
                </p:cNvPr>
                <p:cNvSpPr/>
                <p:nvPr/>
              </p:nvSpPr>
              <p:spPr>
                <a:xfrm>
                  <a:off x="22089860" y="8199358"/>
                  <a:ext cx="15562" cy="1746117"/>
                </a:xfrm>
                <a:custGeom>
                  <a:avLst/>
                  <a:gdLst>
                    <a:gd name="connsiteX0" fmla="*/ 0 w 15562"/>
                    <a:gd name="connsiteY0" fmla="*/ 0 h 1746117"/>
                    <a:gd name="connsiteX1" fmla="*/ 15563 w 15562"/>
                    <a:gd name="connsiteY1" fmla="*/ 0 h 1746117"/>
                    <a:gd name="connsiteX2" fmla="*/ 15563 w 15562"/>
                    <a:gd name="connsiteY2" fmla="*/ 1746118 h 1746117"/>
                    <a:gd name="connsiteX3" fmla="*/ 0 w 15562"/>
                    <a:gd name="connsiteY3" fmla="*/ 1746118 h 174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746117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746118"/>
                      </a:lnTo>
                      <a:lnTo>
                        <a:pt x="0" y="174611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28" name="Freeform: Shape 882">
                  <a:extLst>
                    <a:ext uri="{FF2B5EF4-FFF2-40B4-BE49-F238E27FC236}">
                      <a16:creationId xmlns:a16="http://schemas.microsoft.com/office/drawing/2014/main" id="{AE7B1B00-D53B-4A62-985E-477BE51F9EC4}"/>
                    </a:ext>
                  </a:extLst>
                </p:cNvPr>
                <p:cNvSpPr/>
                <p:nvPr/>
              </p:nvSpPr>
              <p:spPr>
                <a:xfrm>
                  <a:off x="21847084" y="9403899"/>
                  <a:ext cx="15562" cy="488663"/>
                </a:xfrm>
                <a:custGeom>
                  <a:avLst/>
                  <a:gdLst>
                    <a:gd name="connsiteX0" fmla="*/ 0 w 15562"/>
                    <a:gd name="connsiteY0" fmla="*/ 0 h 488663"/>
                    <a:gd name="connsiteX1" fmla="*/ 15563 w 15562"/>
                    <a:gd name="connsiteY1" fmla="*/ 0 h 488663"/>
                    <a:gd name="connsiteX2" fmla="*/ 15563 w 15562"/>
                    <a:gd name="connsiteY2" fmla="*/ 488664 h 488663"/>
                    <a:gd name="connsiteX3" fmla="*/ 0 w 15562"/>
                    <a:gd name="connsiteY3" fmla="*/ 488664 h 488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488663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488664"/>
                      </a:lnTo>
                      <a:lnTo>
                        <a:pt x="0" y="48866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29" name="Freeform: Shape 883">
                  <a:extLst>
                    <a:ext uri="{FF2B5EF4-FFF2-40B4-BE49-F238E27FC236}">
                      <a16:creationId xmlns:a16="http://schemas.microsoft.com/office/drawing/2014/main" id="{23F505DA-09EA-41DF-9612-2BB13ED24CAE}"/>
                    </a:ext>
                  </a:extLst>
                </p:cNvPr>
                <p:cNvSpPr/>
                <p:nvPr/>
              </p:nvSpPr>
              <p:spPr>
                <a:xfrm>
                  <a:off x="21601196" y="9512836"/>
                  <a:ext cx="15562" cy="600714"/>
                </a:xfrm>
                <a:custGeom>
                  <a:avLst/>
                  <a:gdLst>
                    <a:gd name="connsiteX0" fmla="*/ 0 w 15562"/>
                    <a:gd name="connsiteY0" fmla="*/ 0 h 600714"/>
                    <a:gd name="connsiteX1" fmla="*/ 15562 w 15562"/>
                    <a:gd name="connsiteY1" fmla="*/ 0 h 600714"/>
                    <a:gd name="connsiteX2" fmla="*/ 15562 w 15562"/>
                    <a:gd name="connsiteY2" fmla="*/ 600714 h 600714"/>
                    <a:gd name="connsiteX3" fmla="*/ 0 w 15562"/>
                    <a:gd name="connsiteY3" fmla="*/ 600714 h 600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600714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600714"/>
                      </a:lnTo>
                      <a:lnTo>
                        <a:pt x="0" y="60071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30" name="Freeform: Shape 884">
                  <a:extLst>
                    <a:ext uri="{FF2B5EF4-FFF2-40B4-BE49-F238E27FC236}">
                      <a16:creationId xmlns:a16="http://schemas.microsoft.com/office/drawing/2014/main" id="{F1216805-5B42-4912-9B62-38A388BBEF3D}"/>
                    </a:ext>
                  </a:extLst>
                </p:cNvPr>
                <p:cNvSpPr/>
                <p:nvPr/>
              </p:nvSpPr>
              <p:spPr>
                <a:xfrm>
                  <a:off x="21355308" y="9011723"/>
                  <a:ext cx="15562" cy="2869732"/>
                </a:xfrm>
                <a:custGeom>
                  <a:avLst/>
                  <a:gdLst>
                    <a:gd name="connsiteX0" fmla="*/ 0 w 15562"/>
                    <a:gd name="connsiteY0" fmla="*/ 0 h 2869732"/>
                    <a:gd name="connsiteX1" fmla="*/ 15562 w 15562"/>
                    <a:gd name="connsiteY1" fmla="*/ 0 h 2869732"/>
                    <a:gd name="connsiteX2" fmla="*/ 15562 w 15562"/>
                    <a:gd name="connsiteY2" fmla="*/ 2869733 h 2869732"/>
                    <a:gd name="connsiteX3" fmla="*/ 0 w 15562"/>
                    <a:gd name="connsiteY3" fmla="*/ 2869733 h 2869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869732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2869733"/>
                      </a:lnTo>
                      <a:lnTo>
                        <a:pt x="0" y="286973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31" name="Freeform: Shape 885">
                  <a:extLst>
                    <a:ext uri="{FF2B5EF4-FFF2-40B4-BE49-F238E27FC236}">
                      <a16:creationId xmlns:a16="http://schemas.microsoft.com/office/drawing/2014/main" id="{5F6A4C9B-1F80-4C27-8DC2-FB707A36103B}"/>
                    </a:ext>
                  </a:extLst>
                </p:cNvPr>
                <p:cNvSpPr/>
                <p:nvPr/>
              </p:nvSpPr>
              <p:spPr>
                <a:xfrm>
                  <a:off x="21109419" y="10617777"/>
                  <a:ext cx="15562" cy="821702"/>
                </a:xfrm>
                <a:custGeom>
                  <a:avLst/>
                  <a:gdLst>
                    <a:gd name="connsiteX0" fmla="*/ 0 w 15562"/>
                    <a:gd name="connsiteY0" fmla="*/ 0 h 821702"/>
                    <a:gd name="connsiteX1" fmla="*/ 15563 w 15562"/>
                    <a:gd name="connsiteY1" fmla="*/ 0 h 821702"/>
                    <a:gd name="connsiteX2" fmla="*/ 15563 w 15562"/>
                    <a:gd name="connsiteY2" fmla="*/ 821702 h 821702"/>
                    <a:gd name="connsiteX3" fmla="*/ 0 w 15562"/>
                    <a:gd name="connsiteY3" fmla="*/ 821702 h 821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821702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821702"/>
                      </a:lnTo>
                      <a:lnTo>
                        <a:pt x="0" y="82170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32" name="Freeform: Shape 886">
                  <a:extLst>
                    <a:ext uri="{FF2B5EF4-FFF2-40B4-BE49-F238E27FC236}">
                      <a16:creationId xmlns:a16="http://schemas.microsoft.com/office/drawing/2014/main" id="{90CC9E46-DC2C-4764-A296-F0723D60580E}"/>
                    </a:ext>
                  </a:extLst>
                </p:cNvPr>
                <p:cNvSpPr/>
                <p:nvPr/>
              </p:nvSpPr>
              <p:spPr>
                <a:xfrm>
                  <a:off x="20866644" y="10966378"/>
                  <a:ext cx="15562" cy="771902"/>
                </a:xfrm>
                <a:custGeom>
                  <a:avLst/>
                  <a:gdLst>
                    <a:gd name="connsiteX0" fmla="*/ 0 w 15562"/>
                    <a:gd name="connsiteY0" fmla="*/ 0 h 771902"/>
                    <a:gd name="connsiteX1" fmla="*/ 15563 w 15562"/>
                    <a:gd name="connsiteY1" fmla="*/ 0 h 771902"/>
                    <a:gd name="connsiteX2" fmla="*/ 15563 w 15562"/>
                    <a:gd name="connsiteY2" fmla="*/ 771902 h 771902"/>
                    <a:gd name="connsiteX3" fmla="*/ 0 w 15562"/>
                    <a:gd name="connsiteY3" fmla="*/ 771902 h 771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771902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771902"/>
                      </a:lnTo>
                      <a:lnTo>
                        <a:pt x="0" y="77190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33" name="Freeform: Shape 887">
                  <a:extLst>
                    <a:ext uri="{FF2B5EF4-FFF2-40B4-BE49-F238E27FC236}">
                      <a16:creationId xmlns:a16="http://schemas.microsoft.com/office/drawing/2014/main" id="{1CCB28AD-B7CB-4F86-9E80-EA0592B6BC0D}"/>
                    </a:ext>
                  </a:extLst>
                </p:cNvPr>
                <p:cNvSpPr/>
                <p:nvPr/>
              </p:nvSpPr>
              <p:spPr>
                <a:xfrm>
                  <a:off x="20620756" y="10683140"/>
                  <a:ext cx="15562" cy="1353941"/>
                </a:xfrm>
                <a:custGeom>
                  <a:avLst/>
                  <a:gdLst>
                    <a:gd name="connsiteX0" fmla="*/ 0 w 15562"/>
                    <a:gd name="connsiteY0" fmla="*/ 0 h 1353941"/>
                    <a:gd name="connsiteX1" fmla="*/ 15562 w 15562"/>
                    <a:gd name="connsiteY1" fmla="*/ 0 h 1353941"/>
                    <a:gd name="connsiteX2" fmla="*/ 15562 w 15562"/>
                    <a:gd name="connsiteY2" fmla="*/ 1353941 h 1353941"/>
                    <a:gd name="connsiteX3" fmla="*/ 0 w 15562"/>
                    <a:gd name="connsiteY3" fmla="*/ 1353941 h 1353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353941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353941"/>
                      </a:lnTo>
                      <a:lnTo>
                        <a:pt x="0" y="135394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34" name="Freeform: Shape 888">
                  <a:extLst>
                    <a:ext uri="{FF2B5EF4-FFF2-40B4-BE49-F238E27FC236}">
                      <a16:creationId xmlns:a16="http://schemas.microsoft.com/office/drawing/2014/main" id="{FA69415C-8C2A-4837-A5AF-6F5FF0581151}"/>
                    </a:ext>
                  </a:extLst>
                </p:cNvPr>
                <p:cNvSpPr/>
                <p:nvPr/>
              </p:nvSpPr>
              <p:spPr>
                <a:xfrm>
                  <a:off x="20374868" y="11013065"/>
                  <a:ext cx="15562" cy="1170303"/>
                </a:xfrm>
                <a:custGeom>
                  <a:avLst/>
                  <a:gdLst>
                    <a:gd name="connsiteX0" fmla="*/ 0 w 15562"/>
                    <a:gd name="connsiteY0" fmla="*/ 0 h 1170303"/>
                    <a:gd name="connsiteX1" fmla="*/ 15562 w 15562"/>
                    <a:gd name="connsiteY1" fmla="*/ 0 h 1170303"/>
                    <a:gd name="connsiteX2" fmla="*/ 15562 w 15562"/>
                    <a:gd name="connsiteY2" fmla="*/ 1170303 h 1170303"/>
                    <a:gd name="connsiteX3" fmla="*/ 0 w 15562"/>
                    <a:gd name="connsiteY3" fmla="*/ 1170303 h 1170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170303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170303"/>
                      </a:lnTo>
                      <a:lnTo>
                        <a:pt x="0" y="117030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35" name="Freeform: Shape 889">
                  <a:extLst>
                    <a:ext uri="{FF2B5EF4-FFF2-40B4-BE49-F238E27FC236}">
                      <a16:creationId xmlns:a16="http://schemas.microsoft.com/office/drawing/2014/main" id="{9466AF22-0E8F-4A28-836B-2A7AAFFEC9D1}"/>
                    </a:ext>
                  </a:extLst>
                </p:cNvPr>
                <p:cNvSpPr/>
                <p:nvPr/>
              </p:nvSpPr>
              <p:spPr>
                <a:xfrm>
                  <a:off x="20132092" y="11760067"/>
                  <a:ext cx="15562" cy="1543804"/>
                </a:xfrm>
                <a:custGeom>
                  <a:avLst/>
                  <a:gdLst>
                    <a:gd name="connsiteX0" fmla="*/ 0 w 15562"/>
                    <a:gd name="connsiteY0" fmla="*/ 0 h 1543804"/>
                    <a:gd name="connsiteX1" fmla="*/ 15563 w 15562"/>
                    <a:gd name="connsiteY1" fmla="*/ 0 h 1543804"/>
                    <a:gd name="connsiteX2" fmla="*/ 15563 w 15562"/>
                    <a:gd name="connsiteY2" fmla="*/ 1543804 h 1543804"/>
                    <a:gd name="connsiteX3" fmla="*/ 0 w 15562"/>
                    <a:gd name="connsiteY3" fmla="*/ 1543804 h 1543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438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543804"/>
                      </a:lnTo>
                      <a:lnTo>
                        <a:pt x="0" y="15438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36" name="Freeform: Shape 890">
                  <a:extLst>
                    <a:ext uri="{FF2B5EF4-FFF2-40B4-BE49-F238E27FC236}">
                      <a16:creationId xmlns:a16="http://schemas.microsoft.com/office/drawing/2014/main" id="{44E7DAE5-F203-460B-B904-F03EF2CB31A9}"/>
                    </a:ext>
                  </a:extLst>
                </p:cNvPr>
                <p:cNvSpPr/>
                <p:nvPr/>
              </p:nvSpPr>
              <p:spPr>
                <a:xfrm>
                  <a:off x="19886204" y="11937480"/>
                  <a:ext cx="15562" cy="1114277"/>
                </a:xfrm>
                <a:custGeom>
                  <a:avLst/>
                  <a:gdLst>
                    <a:gd name="connsiteX0" fmla="*/ 0 w 15562"/>
                    <a:gd name="connsiteY0" fmla="*/ 0 h 1114277"/>
                    <a:gd name="connsiteX1" fmla="*/ 15563 w 15562"/>
                    <a:gd name="connsiteY1" fmla="*/ 0 h 1114277"/>
                    <a:gd name="connsiteX2" fmla="*/ 15563 w 15562"/>
                    <a:gd name="connsiteY2" fmla="*/ 1114278 h 1114277"/>
                    <a:gd name="connsiteX3" fmla="*/ 0 w 15562"/>
                    <a:gd name="connsiteY3" fmla="*/ 1114278 h 111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114277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114278"/>
                      </a:lnTo>
                      <a:lnTo>
                        <a:pt x="0" y="111427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37" name="Freeform: Shape 891">
                  <a:extLst>
                    <a:ext uri="{FF2B5EF4-FFF2-40B4-BE49-F238E27FC236}">
                      <a16:creationId xmlns:a16="http://schemas.microsoft.com/office/drawing/2014/main" id="{61AEC37F-6DFA-4385-B8BC-8F90D2D72503}"/>
                    </a:ext>
                  </a:extLst>
                </p:cNvPr>
                <p:cNvSpPr/>
                <p:nvPr/>
              </p:nvSpPr>
              <p:spPr>
                <a:xfrm>
                  <a:off x="19640316" y="10739165"/>
                  <a:ext cx="15562" cy="2692319"/>
                </a:xfrm>
                <a:custGeom>
                  <a:avLst/>
                  <a:gdLst>
                    <a:gd name="connsiteX0" fmla="*/ 0 w 15562"/>
                    <a:gd name="connsiteY0" fmla="*/ 0 h 2692319"/>
                    <a:gd name="connsiteX1" fmla="*/ 15562 w 15562"/>
                    <a:gd name="connsiteY1" fmla="*/ 0 h 2692319"/>
                    <a:gd name="connsiteX2" fmla="*/ 15562 w 15562"/>
                    <a:gd name="connsiteY2" fmla="*/ 2692320 h 2692319"/>
                    <a:gd name="connsiteX3" fmla="*/ 0 w 15562"/>
                    <a:gd name="connsiteY3" fmla="*/ 2692320 h 2692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692319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2692320"/>
                      </a:lnTo>
                      <a:lnTo>
                        <a:pt x="0" y="269232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38" name="Freeform: Shape 892">
                  <a:extLst>
                    <a:ext uri="{FF2B5EF4-FFF2-40B4-BE49-F238E27FC236}">
                      <a16:creationId xmlns:a16="http://schemas.microsoft.com/office/drawing/2014/main" id="{3B475FC7-F97A-4B61-85ED-26F4EA5C6627}"/>
                    </a:ext>
                  </a:extLst>
                </p:cNvPr>
                <p:cNvSpPr/>
                <p:nvPr/>
              </p:nvSpPr>
              <p:spPr>
                <a:xfrm>
                  <a:off x="19394427" y="10642677"/>
                  <a:ext cx="15562" cy="1917305"/>
                </a:xfrm>
                <a:custGeom>
                  <a:avLst/>
                  <a:gdLst>
                    <a:gd name="connsiteX0" fmla="*/ 0 w 15562"/>
                    <a:gd name="connsiteY0" fmla="*/ 0 h 1917305"/>
                    <a:gd name="connsiteX1" fmla="*/ 15562 w 15562"/>
                    <a:gd name="connsiteY1" fmla="*/ 0 h 1917305"/>
                    <a:gd name="connsiteX2" fmla="*/ 15562 w 15562"/>
                    <a:gd name="connsiteY2" fmla="*/ 1917305 h 1917305"/>
                    <a:gd name="connsiteX3" fmla="*/ 0 w 15562"/>
                    <a:gd name="connsiteY3" fmla="*/ 1917305 h 1917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917305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917305"/>
                      </a:lnTo>
                      <a:lnTo>
                        <a:pt x="0" y="191730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39" name="Freeform: Shape 893">
                  <a:extLst>
                    <a:ext uri="{FF2B5EF4-FFF2-40B4-BE49-F238E27FC236}">
                      <a16:creationId xmlns:a16="http://schemas.microsoft.com/office/drawing/2014/main" id="{95F22D50-2786-4989-8DFE-0015FC4EEC6F}"/>
                    </a:ext>
                  </a:extLst>
                </p:cNvPr>
                <p:cNvSpPr/>
                <p:nvPr/>
              </p:nvSpPr>
              <p:spPr>
                <a:xfrm>
                  <a:off x="19151652" y="10941478"/>
                  <a:ext cx="15562" cy="734551"/>
                </a:xfrm>
                <a:custGeom>
                  <a:avLst/>
                  <a:gdLst>
                    <a:gd name="connsiteX0" fmla="*/ 0 w 15562"/>
                    <a:gd name="connsiteY0" fmla="*/ 0 h 734551"/>
                    <a:gd name="connsiteX1" fmla="*/ 15563 w 15562"/>
                    <a:gd name="connsiteY1" fmla="*/ 0 h 734551"/>
                    <a:gd name="connsiteX2" fmla="*/ 15563 w 15562"/>
                    <a:gd name="connsiteY2" fmla="*/ 734552 h 734551"/>
                    <a:gd name="connsiteX3" fmla="*/ 0 w 15562"/>
                    <a:gd name="connsiteY3" fmla="*/ 734552 h 734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734551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734552"/>
                      </a:lnTo>
                      <a:lnTo>
                        <a:pt x="0" y="73455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40" name="Freeform: Shape 894">
                  <a:extLst>
                    <a:ext uri="{FF2B5EF4-FFF2-40B4-BE49-F238E27FC236}">
                      <a16:creationId xmlns:a16="http://schemas.microsoft.com/office/drawing/2014/main" id="{9C02D026-D899-49F7-9341-94F8E670DEAA}"/>
                    </a:ext>
                  </a:extLst>
                </p:cNvPr>
                <p:cNvSpPr/>
                <p:nvPr/>
              </p:nvSpPr>
              <p:spPr>
                <a:xfrm>
                  <a:off x="18905764" y="10686252"/>
                  <a:ext cx="15562" cy="1024015"/>
                </a:xfrm>
                <a:custGeom>
                  <a:avLst/>
                  <a:gdLst>
                    <a:gd name="connsiteX0" fmla="*/ 0 w 15562"/>
                    <a:gd name="connsiteY0" fmla="*/ 0 h 1024015"/>
                    <a:gd name="connsiteX1" fmla="*/ 15563 w 15562"/>
                    <a:gd name="connsiteY1" fmla="*/ 0 h 1024015"/>
                    <a:gd name="connsiteX2" fmla="*/ 15563 w 15562"/>
                    <a:gd name="connsiteY2" fmla="*/ 1024015 h 1024015"/>
                    <a:gd name="connsiteX3" fmla="*/ 0 w 15562"/>
                    <a:gd name="connsiteY3" fmla="*/ 1024015 h 1024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024015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024015"/>
                      </a:lnTo>
                      <a:lnTo>
                        <a:pt x="0" y="102401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41" name="Freeform: Shape 895">
                  <a:extLst>
                    <a:ext uri="{FF2B5EF4-FFF2-40B4-BE49-F238E27FC236}">
                      <a16:creationId xmlns:a16="http://schemas.microsoft.com/office/drawing/2014/main" id="{5013C8F2-2CB0-4932-96CB-08B7D6EB6D45}"/>
                    </a:ext>
                  </a:extLst>
                </p:cNvPr>
                <p:cNvSpPr/>
                <p:nvPr/>
              </p:nvSpPr>
              <p:spPr>
                <a:xfrm>
                  <a:off x="18659875" y="10543077"/>
                  <a:ext cx="15562" cy="1434866"/>
                </a:xfrm>
                <a:custGeom>
                  <a:avLst/>
                  <a:gdLst>
                    <a:gd name="connsiteX0" fmla="*/ 0 w 15562"/>
                    <a:gd name="connsiteY0" fmla="*/ 0 h 1434866"/>
                    <a:gd name="connsiteX1" fmla="*/ 15562 w 15562"/>
                    <a:gd name="connsiteY1" fmla="*/ 0 h 1434866"/>
                    <a:gd name="connsiteX2" fmla="*/ 15562 w 15562"/>
                    <a:gd name="connsiteY2" fmla="*/ 1434867 h 1434866"/>
                    <a:gd name="connsiteX3" fmla="*/ 0 w 15562"/>
                    <a:gd name="connsiteY3" fmla="*/ 1434867 h 1434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434866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434867"/>
                      </a:lnTo>
                      <a:lnTo>
                        <a:pt x="0" y="143486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42" name="Freeform: Shape 896">
                  <a:extLst>
                    <a:ext uri="{FF2B5EF4-FFF2-40B4-BE49-F238E27FC236}">
                      <a16:creationId xmlns:a16="http://schemas.microsoft.com/office/drawing/2014/main" id="{E3A48BE5-97FF-40ED-8E39-1C5F3A1107D5}"/>
                    </a:ext>
                  </a:extLst>
                </p:cNvPr>
                <p:cNvSpPr/>
                <p:nvPr/>
              </p:nvSpPr>
              <p:spPr>
                <a:xfrm>
                  <a:off x="18417100" y="11271404"/>
                  <a:ext cx="15562" cy="911964"/>
                </a:xfrm>
                <a:custGeom>
                  <a:avLst/>
                  <a:gdLst>
                    <a:gd name="connsiteX0" fmla="*/ 0 w 15562"/>
                    <a:gd name="connsiteY0" fmla="*/ 0 h 911964"/>
                    <a:gd name="connsiteX1" fmla="*/ 15563 w 15562"/>
                    <a:gd name="connsiteY1" fmla="*/ 0 h 911964"/>
                    <a:gd name="connsiteX2" fmla="*/ 15563 w 15562"/>
                    <a:gd name="connsiteY2" fmla="*/ 911965 h 911964"/>
                    <a:gd name="connsiteX3" fmla="*/ 0 w 15562"/>
                    <a:gd name="connsiteY3" fmla="*/ 911965 h 911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91196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911965"/>
                      </a:lnTo>
                      <a:lnTo>
                        <a:pt x="0" y="91196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43" name="Freeform: Shape 897">
                  <a:extLst>
                    <a:ext uri="{FF2B5EF4-FFF2-40B4-BE49-F238E27FC236}">
                      <a16:creationId xmlns:a16="http://schemas.microsoft.com/office/drawing/2014/main" id="{53C75BAA-BB86-4BCE-A2F2-0A189FDE2216}"/>
                    </a:ext>
                  </a:extLst>
                </p:cNvPr>
                <p:cNvSpPr/>
                <p:nvPr/>
              </p:nvSpPr>
              <p:spPr>
                <a:xfrm>
                  <a:off x="18171212" y="10826315"/>
                  <a:ext cx="15562" cy="1593604"/>
                </a:xfrm>
                <a:custGeom>
                  <a:avLst/>
                  <a:gdLst>
                    <a:gd name="connsiteX0" fmla="*/ 0 w 15562"/>
                    <a:gd name="connsiteY0" fmla="*/ 0 h 1593604"/>
                    <a:gd name="connsiteX1" fmla="*/ 15563 w 15562"/>
                    <a:gd name="connsiteY1" fmla="*/ 0 h 1593604"/>
                    <a:gd name="connsiteX2" fmla="*/ 15563 w 15562"/>
                    <a:gd name="connsiteY2" fmla="*/ 1593604 h 1593604"/>
                    <a:gd name="connsiteX3" fmla="*/ 0 w 15562"/>
                    <a:gd name="connsiteY3" fmla="*/ 1593604 h 1593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936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593604"/>
                      </a:lnTo>
                      <a:lnTo>
                        <a:pt x="0" y="15936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44" name="Freeform: Shape 898">
                  <a:extLst>
                    <a:ext uri="{FF2B5EF4-FFF2-40B4-BE49-F238E27FC236}">
                      <a16:creationId xmlns:a16="http://schemas.microsoft.com/office/drawing/2014/main" id="{122F47C6-73CB-455F-8F4D-F07B3DD9BDC6}"/>
                    </a:ext>
                  </a:extLst>
                </p:cNvPr>
                <p:cNvSpPr/>
                <p:nvPr/>
              </p:nvSpPr>
              <p:spPr>
                <a:xfrm>
                  <a:off x="17925324" y="11311866"/>
                  <a:ext cx="15562" cy="473101"/>
                </a:xfrm>
                <a:custGeom>
                  <a:avLst/>
                  <a:gdLst>
                    <a:gd name="connsiteX0" fmla="*/ 0 w 15562"/>
                    <a:gd name="connsiteY0" fmla="*/ 0 h 473101"/>
                    <a:gd name="connsiteX1" fmla="*/ 15562 w 15562"/>
                    <a:gd name="connsiteY1" fmla="*/ 0 h 473101"/>
                    <a:gd name="connsiteX2" fmla="*/ 15562 w 15562"/>
                    <a:gd name="connsiteY2" fmla="*/ 473101 h 473101"/>
                    <a:gd name="connsiteX3" fmla="*/ 0 w 15562"/>
                    <a:gd name="connsiteY3" fmla="*/ 473101 h 473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473101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473101"/>
                      </a:lnTo>
                      <a:lnTo>
                        <a:pt x="0" y="47310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45" name="Freeform: Shape 899">
                  <a:extLst>
                    <a:ext uri="{FF2B5EF4-FFF2-40B4-BE49-F238E27FC236}">
                      <a16:creationId xmlns:a16="http://schemas.microsoft.com/office/drawing/2014/main" id="{D2814065-190D-4F67-B560-CFA720B5FC92}"/>
                    </a:ext>
                  </a:extLst>
                </p:cNvPr>
                <p:cNvSpPr/>
                <p:nvPr/>
              </p:nvSpPr>
              <p:spPr>
                <a:xfrm>
                  <a:off x="17679435" y="10994390"/>
                  <a:ext cx="15562" cy="653626"/>
                </a:xfrm>
                <a:custGeom>
                  <a:avLst/>
                  <a:gdLst>
                    <a:gd name="connsiteX0" fmla="*/ 0 w 15562"/>
                    <a:gd name="connsiteY0" fmla="*/ 0 h 653626"/>
                    <a:gd name="connsiteX1" fmla="*/ 15563 w 15562"/>
                    <a:gd name="connsiteY1" fmla="*/ 0 h 653626"/>
                    <a:gd name="connsiteX2" fmla="*/ 15563 w 15562"/>
                    <a:gd name="connsiteY2" fmla="*/ 653627 h 653626"/>
                    <a:gd name="connsiteX3" fmla="*/ 0 w 15562"/>
                    <a:gd name="connsiteY3" fmla="*/ 653627 h 65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65362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653627"/>
                      </a:lnTo>
                      <a:lnTo>
                        <a:pt x="0" y="65362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46" name="Freeform: Shape 900">
                  <a:extLst>
                    <a:ext uri="{FF2B5EF4-FFF2-40B4-BE49-F238E27FC236}">
                      <a16:creationId xmlns:a16="http://schemas.microsoft.com/office/drawing/2014/main" id="{C550FC80-E474-40FD-87D0-D7A44C730462}"/>
                    </a:ext>
                  </a:extLst>
                </p:cNvPr>
                <p:cNvSpPr/>
                <p:nvPr/>
              </p:nvSpPr>
              <p:spPr>
                <a:xfrm>
                  <a:off x="17436660" y="10567977"/>
                  <a:ext cx="15562" cy="1307253"/>
                </a:xfrm>
                <a:custGeom>
                  <a:avLst/>
                  <a:gdLst>
                    <a:gd name="connsiteX0" fmla="*/ 0 w 15562"/>
                    <a:gd name="connsiteY0" fmla="*/ 0 h 1307253"/>
                    <a:gd name="connsiteX1" fmla="*/ 15563 w 15562"/>
                    <a:gd name="connsiteY1" fmla="*/ 0 h 1307253"/>
                    <a:gd name="connsiteX2" fmla="*/ 15563 w 15562"/>
                    <a:gd name="connsiteY2" fmla="*/ 1307253 h 1307253"/>
                    <a:gd name="connsiteX3" fmla="*/ 0 w 15562"/>
                    <a:gd name="connsiteY3" fmla="*/ 1307253 h 13072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307253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307253"/>
                      </a:lnTo>
                      <a:lnTo>
                        <a:pt x="0" y="130725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47" name="Freeform: Shape 901">
                  <a:extLst>
                    <a:ext uri="{FF2B5EF4-FFF2-40B4-BE49-F238E27FC236}">
                      <a16:creationId xmlns:a16="http://schemas.microsoft.com/office/drawing/2014/main" id="{EAF3A715-C8DA-447C-9119-5B12FB9AD091}"/>
                    </a:ext>
                  </a:extLst>
                </p:cNvPr>
                <p:cNvSpPr/>
                <p:nvPr/>
              </p:nvSpPr>
              <p:spPr>
                <a:xfrm>
                  <a:off x="17190772" y="10381226"/>
                  <a:ext cx="15562" cy="1213878"/>
                </a:xfrm>
                <a:custGeom>
                  <a:avLst/>
                  <a:gdLst>
                    <a:gd name="connsiteX0" fmla="*/ 0 w 15562"/>
                    <a:gd name="connsiteY0" fmla="*/ 0 h 1213878"/>
                    <a:gd name="connsiteX1" fmla="*/ 15563 w 15562"/>
                    <a:gd name="connsiteY1" fmla="*/ 0 h 1213878"/>
                    <a:gd name="connsiteX2" fmla="*/ 15563 w 15562"/>
                    <a:gd name="connsiteY2" fmla="*/ 1213878 h 1213878"/>
                    <a:gd name="connsiteX3" fmla="*/ 0 w 15562"/>
                    <a:gd name="connsiteY3" fmla="*/ 1213878 h 1213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213878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213878"/>
                      </a:lnTo>
                      <a:lnTo>
                        <a:pt x="0" y="121387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48" name="Freeform: Shape 902">
                  <a:extLst>
                    <a:ext uri="{FF2B5EF4-FFF2-40B4-BE49-F238E27FC236}">
                      <a16:creationId xmlns:a16="http://schemas.microsoft.com/office/drawing/2014/main" id="{FB159D68-1A99-4962-A4B0-4FD6235D5F0B}"/>
                    </a:ext>
                  </a:extLst>
                </p:cNvPr>
                <p:cNvSpPr/>
                <p:nvPr/>
              </p:nvSpPr>
              <p:spPr>
                <a:xfrm>
                  <a:off x="16944883" y="10465264"/>
                  <a:ext cx="15562" cy="1403741"/>
                </a:xfrm>
                <a:custGeom>
                  <a:avLst/>
                  <a:gdLst>
                    <a:gd name="connsiteX0" fmla="*/ 0 w 15562"/>
                    <a:gd name="connsiteY0" fmla="*/ 0 h 1403741"/>
                    <a:gd name="connsiteX1" fmla="*/ 15562 w 15562"/>
                    <a:gd name="connsiteY1" fmla="*/ 0 h 1403741"/>
                    <a:gd name="connsiteX2" fmla="*/ 15562 w 15562"/>
                    <a:gd name="connsiteY2" fmla="*/ 1403742 h 1403741"/>
                    <a:gd name="connsiteX3" fmla="*/ 0 w 15562"/>
                    <a:gd name="connsiteY3" fmla="*/ 1403742 h 14037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403741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403742"/>
                      </a:lnTo>
                      <a:lnTo>
                        <a:pt x="0" y="140374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49" name="Freeform: Shape 903">
                  <a:extLst>
                    <a:ext uri="{FF2B5EF4-FFF2-40B4-BE49-F238E27FC236}">
                      <a16:creationId xmlns:a16="http://schemas.microsoft.com/office/drawing/2014/main" id="{57B4C54E-F996-414E-93E6-1344DEA7C607}"/>
                    </a:ext>
                  </a:extLst>
                </p:cNvPr>
                <p:cNvSpPr/>
                <p:nvPr/>
              </p:nvSpPr>
              <p:spPr>
                <a:xfrm>
                  <a:off x="16698995" y="10035738"/>
                  <a:ext cx="15562" cy="1746117"/>
                </a:xfrm>
                <a:custGeom>
                  <a:avLst/>
                  <a:gdLst>
                    <a:gd name="connsiteX0" fmla="*/ 0 w 15562"/>
                    <a:gd name="connsiteY0" fmla="*/ 0 h 1746117"/>
                    <a:gd name="connsiteX1" fmla="*/ 15563 w 15562"/>
                    <a:gd name="connsiteY1" fmla="*/ 0 h 1746117"/>
                    <a:gd name="connsiteX2" fmla="*/ 15563 w 15562"/>
                    <a:gd name="connsiteY2" fmla="*/ 1746118 h 1746117"/>
                    <a:gd name="connsiteX3" fmla="*/ 0 w 15562"/>
                    <a:gd name="connsiteY3" fmla="*/ 1746118 h 174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746117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746118"/>
                      </a:lnTo>
                      <a:lnTo>
                        <a:pt x="0" y="174611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50" name="Freeform: Shape 904">
                  <a:extLst>
                    <a:ext uri="{FF2B5EF4-FFF2-40B4-BE49-F238E27FC236}">
                      <a16:creationId xmlns:a16="http://schemas.microsoft.com/office/drawing/2014/main" id="{2851C4D2-66D7-4FBC-A70D-39E5ED0F09C7}"/>
                    </a:ext>
                  </a:extLst>
                </p:cNvPr>
                <p:cNvSpPr/>
                <p:nvPr/>
              </p:nvSpPr>
              <p:spPr>
                <a:xfrm>
                  <a:off x="16456220" y="10359439"/>
                  <a:ext cx="15562" cy="1447316"/>
                </a:xfrm>
                <a:custGeom>
                  <a:avLst/>
                  <a:gdLst>
                    <a:gd name="connsiteX0" fmla="*/ 0 w 15562"/>
                    <a:gd name="connsiteY0" fmla="*/ 0 h 1447316"/>
                    <a:gd name="connsiteX1" fmla="*/ 15563 w 15562"/>
                    <a:gd name="connsiteY1" fmla="*/ 0 h 1447316"/>
                    <a:gd name="connsiteX2" fmla="*/ 15563 w 15562"/>
                    <a:gd name="connsiteY2" fmla="*/ 1447316 h 1447316"/>
                    <a:gd name="connsiteX3" fmla="*/ 0 w 15562"/>
                    <a:gd name="connsiteY3" fmla="*/ 1447316 h 1447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44731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447316"/>
                      </a:lnTo>
                      <a:lnTo>
                        <a:pt x="0" y="144731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51" name="Freeform: Shape 905">
                  <a:extLst>
                    <a:ext uri="{FF2B5EF4-FFF2-40B4-BE49-F238E27FC236}">
                      <a16:creationId xmlns:a16="http://schemas.microsoft.com/office/drawing/2014/main" id="{7CF5A106-D6A6-45BE-869B-E0AF00A3592A}"/>
                    </a:ext>
                  </a:extLst>
                </p:cNvPr>
                <p:cNvSpPr/>
                <p:nvPr/>
              </p:nvSpPr>
              <p:spPr>
                <a:xfrm>
                  <a:off x="16210331" y="11103328"/>
                  <a:ext cx="15562" cy="796802"/>
                </a:xfrm>
                <a:custGeom>
                  <a:avLst/>
                  <a:gdLst>
                    <a:gd name="connsiteX0" fmla="*/ 0 w 15562"/>
                    <a:gd name="connsiteY0" fmla="*/ 0 h 796802"/>
                    <a:gd name="connsiteX1" fmla="*/ 15563 w 15562"/>
                    <a:gd name="connsiteY1" fmla="*/ 0 h 796802"/>
                    <a:gd name="connsiteX2" fmla="*/ 15563 w 15562"/>
                    <a:gd name="connsiteY2" fmla="*/ 796803 h 796802"/>
                    <a:gd name="connsiteX3" fmla="*/ 0 w 15562"/>
                    <a:gd name="connsiteY3" fmla="*/ 796803 h 796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796802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796803"/>
                      </a:lnTo>
                      <a:lnTo>
                        <a:pt x="0" y="79680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52" name="Freeform: Shape 906">
                  <a:extLst>
                    <a:ext uri="{FF2B5EF4-FFF2-40B4-BE49-F238E27FC236}">
                      <a16:creationId xmlns:a16="http://schemas.microsoft.com/office/drawing/2014/main" id="{27D226BC-8E19-484C-B37D-47257AD49582}"/>
                    </a:ext>
                  </a:extLst>
                </p:cNvPr>
                <p:cNvSpPr/>
                <p:nvPr/>
              </p:nvSpPr>
              <p:spPr>
                <a:xfrm>
                  <a:off x="15964443" y="10717377"/>
                  <a:ext cx="15562" cy="1167190"/>
                </a:xfrm>
                <a:custGeom>
                  <a:avLst/>
                  <a:gdLst>
                    <a:gd name="connsiteX0" fmla="*/ 0 w 15562"/>
                    <a:gd name="connsiteY0" fmla="*/ 0 h 1167190"/>
                    <a:gd name="connsiteX1" fmla="*/ 15562 w 15562"/>
                    <a:gd name="connsiteY1" fmla="*/ 0 h 1167190"/>
                    <a:gd name="connsiteX2" fmla="*/ 15562 w 15562"/>
                    <a:gd name="connsiteY2" fmla="*/ 1167191 h 1167190"/>
                    <a:gd name="connsiteX3" fmla="*/ 0 w 15562"/>
                    <a:gd name="connsiteY3" fmla="*/ 1167191 h 116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167190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167191"/>
                      </a:lnTo>
                      <a:lnTo>
                        <a:pt x="0" y="116719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53" name="Freeform: Shape 907">
                  <a:extLst>
                    <a:ext uri="{FF2B5EF4-FFF2-40B4-BE49-F238E27FC236}">
                      <a16:creationId xmlns:a16="http://schemas.microsoft.com/office/drawing/2014/main" id="{BA5F3974-00B5-46BD-BDA7-7C2CE7F60861}"/>
                    </a:ext>
                  </a:extLst>
                </p:cNvPr>
                <p:cNvSpPr/>
                <p:nvPr/>
              </p:nvSpPr>
              <p:spPr>
                <a:xfrm>
                  <a:off x="15721668" y="10527514"/>
                  <a:ext cx="15562" cy="2048030"/>
                </a:xfrm>
                <a:custGeom>
                  <a:avLst/>
                  <a:gdLst>
                    <a:gd name="connsiteX0" fmla="*/ 0 w 15562"/>
                    <a:gd name="connsiteY0" fmla="*/ 0 h 2048030"/>
                    <a:gd name="connsiteX1" fmla="*/ 15562 w 15562"/>
                    <a:gd name="connsiteY1" fmla="*/ 0 h 2048030"/>
                    <a:gd name="connsiteX2" fmla="*/ 15562 w 15562"/>
                    <a:gd name="connsiteY2" fmla="*/ 2048031 h 2048030"/>
                    <a:gd name="connsiteX3" fmla="*/ 0 w 15562"/>
                    <a:gd name="connsiteY3" fmla="*/ 2048031 h 2048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048030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2048031"/>
                      </a:lnTo>
                      <a:lnTo>
                        <a:pt x="0" y="204803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54" name="Freeform: Shape 908">
                  <a:extLst>
                    <a:ext uri="{FF2B5EF4-FFF2-40B4-BE49-F238E27FC236}">
                      <a16:creationId xmlns:a16="http://schemas.microsoft.com/office/drawing/2014/main" id="{6814CA52-2BEF-46E6-94C0-E8389CE6819D}"/>
                    </a:ext>
                  </a:extLst>
                </p:cNvPr>
                <p:cNvSpPr/>
                <p:nvPr/>
              </p:nvSpPr>
              <p:spPr>
                <a:xfrm>
                  <a:off x="15475779" y="10446589"/>
                  <a:ext cx="15562" cy="3109395"/>
                </a:xfrm>
                <a:custGeom>
                  <a:avLst/>
                  <a:gdLst>
                    <a:gd name="connsiteX0" fmla="*/ 0 w 15562"/>
                    <a:gd name="connsiteY0" fmla="*/ 0 h 3109395"/>
                    <a:gd name="connsiteX1" fmla="*/ 15563 w 15562"/>
                    <a:gd name="connsiteY1" fmla="*/ 0 h 3109395"/>
                    <a:gd name="connsiteX2" fmla="*/ 15563 w 15562"/>
                    <a:gd name="connsiteY2" fmla="*/ 3109396 h 3109395"/>
                    <a:gd name="connsiteX3" fmla="*/ 0 w 15562"/>
                    <a:gd name="connsiteY3" fmla="*/ 3109396 h 3109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3109395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3109396"/>
                      </a:lnTo>
                      <a:lnTo>
                        <a:pt x="0" y="310939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55" name="Freeform: Shape 909">
                  <a:extLst>
                    <a:ext uri="{FF2B5EF4-FFF2-40B4-BE49-F238E27FC236}">
                      <a16:creationId xmlns:a16="http://schemas.microsoft.com/office/drawing/2014/main" id="{F31E0413-AD47-4173-8F23-EF9295F32E2E}"/>
                    </a:ext>
                  </a:extLst>
                </p:cNvPr>
                <p:cNvSpPr/>
                <p:nvPr/>
              </p:nvSpPr>
              <p:spPr>
                <a:xfrm>
                  <a:off x="15229891" y="10866778"/>
                  <a:ext cx="15562" cy="4363736"/>
                </a:xfrm>
                <a:custGeom>
                  <a:avLst/>
                  <a:gdLst>
                    <a:gd name="connsiteX0" fmla="*/ 0 w 15562"/>
                    <a:gd name="connsiteY0" fmla="*/ 0 h 4363736"/>
                    <a:gd name="connsiteX1" fmla="*/ 15563 w 15562"/>
                    <a:gd name="connsiteY1" fmla="*/ 0 h 4363736"/>
                    <a:gd name="connsiteX2" fmla="*/ 15563 w 15562"/>
                    <a:gd name="connsiteY2" fmla="*/ 4363737 h 4363736"/>
                    <a:gd name="connsiteX3" fmla="*/ 0 w 15562"/>
                    <a:gd name="connsiteY3" fmla="*/ 4363737 h 4363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436373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4363737"/>
                      </a:lnTo>
                      <a:lnTo>
                        <a:pt x="0" y="436373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56" name="Freeform: Shape 910">
                  <a:extLst>
                    <a:ext uri="{FF2B5EF4-FFF2-40B4-BE49-F238E27FC236}">
                      <a16:creationId xmlns:a16="http://schemas.microsoft.com/office/drawing/2014/main" id="{1E515F66-E52B-4F52-9316-7942A3C9A2C9}"/>
                    </a:ext>
                  </a:extLst>
                </p:cNvPr>
                <p:cNvSpPr/>
                <p:nvPr/>
              </p:nvSpPr>
              <p:spPr>
                <a:xfrm>
                  <a:off x="14984003" y="12765408"/>
                  <a:ext cx="15562" cy="1746117"/>
                </a:xfrm>
                <a:custGeom>
                  <a:avLst/>
                  <a:gdLst>
                    <a:gd name="connsiteX0" fmla="*/ 0 w 15562"/>
                    <a:gd name="connsiteY0" fmla="*/ 0 h 1746117"/>
                    <a:gd name="connsiteX1" fmla="*/ 15562 w 15562"/>
                    <a:gd name="connsiteY1" fmla="*/ 0 h 1746117"/>
                    <a:gd name="connsiteX2" fmla="*/ 15562 w 15562"/>
                    <a:gd name="connsiteY2" fmla="*/ 1746117 h 1746117"/>
                    <a:gd name="connsiteX3" fmla="*/ 0 w 15562"/>
                    <a:gd name="connsiteY3" fmla="*/ 1746117 h 174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746117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746117"/>
                      </a:lnTo>
                      <a:lnTo>
                        <a:pt x="0" y="174611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57" name="Freeform: Shape 911">
                  <a:extLst>
                    <a:ext uri="{FF2B5EF4-FFF2-40B4-BE49-F238E27FC236}">
                      <a16:creationId xmlns:a16="http://schemas.microsoft.com/office/drawing/2014/main" id="{BEB6A5BE-E300-4C1A-9A8D-0AD536174CCC}"/>
                    </a:ext>
                  </a:extLst>
                </p:cNvPr>
                <p:cNvSpPr/>
                <p:nvPr/>
              </p:nvSpPr>
              <p:spPr>
                <a:xfrm>
                  <a:off x="14741228" y="12317206"/>
                  <a:ext cx="15562" cy="2048030"/>
                </a:xfrm>
                <a:custGeom>
                  <a:avLst/>
                  <a:gdLst>
                    <a:gd name="connsiteX0" fmla="*/ 0 w 15562"/>
                    <a:gd name="connsiteY0" fmla="*/ 0 h 2048030"/>
                    <a:gd name="connsiteX1" fmla="*/ 15562 w 15562"/>
                    <a:gd name="connsiteY1" fmla="*/ 0 h 2048030"/>
                    <a:gd name="connsiteX2" fmla="*/ 15562 w 15562"/>
                    <a:gd name="connsiteY2" fmla="*/ 2048030 h 2048030"/>
                    <a:gd name="connsiteX3" fmla="*/ 0 w 15562"/>
                    <a:gd name="connsiteY3" fmla="*/ 2048030 h 2048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048030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2048030"/>
                      </a:lnTo>
                      <a:lnTo>
                        <a:pt x="0" y="204803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58" name="Freeform: Shape 912">
                  <a:extLst>
                    <a:ext uri="{FF2B5EF4-FFF2-40B4-BE49-F238E27FC236}">
                      <a16:creationId xmlns:a16="http://schemas.microsoft.com/office/drawing/2014/main" id="{A432948C-D28C-4EB2-B6E2-FBA87CFC9C48}"/>
                    </a:ext>
                  </a:extLst>
                </p:cNvPr>
                <p:cNvSpPr/>
                <p:nvPr/>
              </p:nvSpPr>
              <p:spPr>
                <a:xfrm>
                  <a:off x="14495339" y="11968605"/>
                  <a:ext cx="15562" cy="1876842"/>
                </a:xfrm>
                <a:custGeom>
                  <a:avLst/>
                  <a:gdLst>
                    <a:gd name="connsiteX0" fmla="*/ 0 w 15562"/>
                    <a:gd name="connsiteY0" fmla="*/ 0 h 1876842"/>
                    <a:gd name="connsiteX1" fmla="*/ 15563 w 15562"/>
                    <a:gd name="connsiteY1" fmla="*/ 0 h 1876842"/>
                    <a:gd name="connsiteX2" fmla="*/ 15563 w 15562"/>
                    <a:gd name="connsiteY2" fmla="*/ 1876842 h 1876842"/>
                    <a:gd name="connsiteX3" fmla="*/ 0 w 15562"/>
                    <a:gd name="connsiteY3" fmla="*/ 1876842 h 1876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876842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876842"/>
                      </a:lnTo>
                      <a:lnTo>
                        <a:pt x="0" y="187684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59" name="Freeform: Shape 913">
                  <a:extLst>
                    <a:ext uri="{FF2B5EF4-FFF2-40B4-BE49-F238E27FC236}">
                      <a16:creationId xmlns:a16="http://schemas.microsoft.com/office/drawing/2014/main" id="{E52CF5AB-680E-4A83-A2E4-3AFC37B6DC56}"/>
                    </a:ext>
                  </a:extLst>
                </p:cNvPr>
                <p:cNvSpPr/>
                <p:nvPr/>
              </p:nvSpPr>
              <p:spPr>
                <a:xfrm>
                  <a:off x="14249451" y="12005956"/>
                  <a:ext cx="15562" cy="2048030"/>
                </a:xfrm>
                <a:custGeom>
                  <a:avLst/>
                  <a:gdLst>
                    <a:gd name="connsiteX0" fmla="*/ 0 w 15562"/>
                    <a:gd name="connsiteY0" fmla="*/ 0 h 2048030"/>
                    <a:gd name="connsiteX1" fmla="*/ 15562 w 15562"/>
                    <a:gd name="connsiteY1" fmla="*/ 0 h 2048030"/>
                    <a:gd name="connsiteX2" fmla="*/ 15562 w 15562"/>
                    <a:gd name="connsiteY2" fmla="*/ 2048030 h 2048030"/>
                    <a:gd name="connsiteX3" fmla="*/ 0 w 15562"/>
                    <a:gd name="connsiteY3" fmla="*/ 2048030 h 2048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048030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2048030"/>
                      </a:lnTo>
                      <a:lnTo>
                        <a:pt x="0" y="204803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60" name="Freeform: Shape 914">
                  <a:extLst>
                    <a:ext uri="{FF2B5EF4-FFF2-40B4-BE49-F238E27FC236}">
                      <a16:creationId xmlns:a16="http://schemas.microsoft.com/office/drawing/2014/main" id="{1FF0628D-7840-4337-9B84-87D152896407}"/>
                    </a:ext>
                  </a:extLst>
                </p:cNvPr>
                <p:cNvSpPr/>
                <p:nvPr/>
              </p:nvSpPr>
              <p:spPr>
                <a:xfrm>
                  <a:off x="14006676" y="11965493"/>
                  <a:ext cx="15562" cy="896402"/>
                </a:xfrm>
                <a:custGeom>
                  <a:avLst/>
                  <a:gdLst>
                    <a:gd name="connsiteX0" fmla="*/ 0 w 15562"/>
                    <a:gd name="connsiteY0" fmla="*/ 0 h 896402"/>
                    <a:gd name="connsiteX1" fmla="*/ 15563 w 15562"/>
                    <a:gd name="connsiteY1" fmla="*/ 0 h 896402"/>
                    <a:gd name="connsiteX2" fmla="*/ 15563 w 15562"/>
                    <a:gd name="connsiteY2" fmla="*/ 896403 h 896402"/>
                    <a:gd name="connsiteX3" fmla="*/ 0 w 15562"/>
                    <a:gd name="connsiteY3" fmla="*/ 896403 h 896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896402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896403"/>
                      </a:lnTo>
                      <a:lnTo>
                        <a:pt x="0" y="89640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61" name="Freeform: Shape 915">
                  <a:extLst>
                    <a:ext uri="{FF2B5EF4-FFF2-40B4-BE49-F238E27FC236}">
                      <a16:creationId xmlns:a16="http://schemas.microsoft.com/office/drawing/2014/main" id="{1D5F5DFA-EC88-4E7D-BB35-B82945C0BAC6}"/>
                    </a:ext>
                  </a:extLst>
                </p:cNvPr>
                <p:cNvSpPr/>
                <p:nvPr/>
              </p:nvSpPr>
              <p:spPr>
                <a:xfrm>
                  <a:off x="13760787" y="11719605"/>
                  <a:ext cx="15562" cy="1917305"/>
                </a:xfrm>
                <a:custGeom>
                  <a:avLst/>
                  <a:gdLst>
                    <a:gd name="connsiteX0" fmla="*/ 0 w 15562"/>
                    <a:gd name="connsiteY0" fmla="*/ 0 h 1917305"/>
                    <a:gd name="connsiteX1" fmla="*/ 15563 w 15562"/>
                    <a:gd name="connsiteY1" fmla="*/ 0 h 1917305"/>
                    <a:gd name="connsiteX2" fmla="*/ 15563 w 15562"/>
                    <a:gd name="connsiteY2" fmla="*/ 1917305 h 1917305"/>
                    <a:gd name="connsiteX3" fmla="*/ 0 w 15562"/>
                    <a:gd name="connsiteY3" fmla="*/ 1917305 h 1917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917305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917305"/>
                      </a:lnTo>
                      <a:lnTo>
                        <a:pt x="0" y="191730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62" name="Freeform: Shape 916">
                  <a:extLst>
                    <a:ext uri="{FF2B5EF4-FFF2-40B4-BE49-F238E27FC236}">
                      <a16:creationId xmlns:a16="http://schemas.microsoft.com/office/drawing/2014/main" id="{80964EE6-B0A1-4B23-8EE6-5862C26716EF}"/>
                    </a:ext>
                  </a:extLst>
                </p:cNvPr>
                <p:cNvSpPr/>
                <p:nvPr/>
              </p:nvSpPr>
              <p:spPr>
                <a:xfrm>
                  <a:off x="13514899" y="12690707"/>
                  <a:ext cx="15562" cy="852827"/>
                </a:xfrm>
                <a:custGeom>
                  <a:avLst/>
                  <a:gdLst>
                    <a:gd name="connsiteX0" fmla="*/ 0 w 15562"/>
                    <a:gd name="connsiteY0" fmla="*/ 0 h 852827"/>
                    <a:gd name="connsiteX1" fmla="*/ 15563 w 15562"/>
                    <a:gd name="connsiteY1" fmla="*/ 0 h 852827"/>
                    <a:gd name="connsiteX2" fmla="*/ 15563 w 15562"/>
                    <a:gd name="connsiteY2" fmla="*/ 852827 h 852827"/>
                    <a:gd name="connsiteX3" fmla="*/ 0 w 15562"/>
                    <a:gd name="connsiteY3" fmla="*/ 852827 h 852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852827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852827"/>
                      </a:lnTo>
                      <a:lnTo>
                        <a:pt x="0" y="85282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63" name="Freeform: Shape 917">
                  <a:extLst>
                    <a:ext uri="{FF2B5EF4-FFF2-40B4-BE49-F238E27FC236}">
                      <a16:creationId xmlns:a16="http://schemas.microsoft.com/office/drawing/2014/main" id="{17C77958-205A-4F45-8181-4CCA4F992FDF}"/>
                    </a:ext>
                  </a:extLst>
                </p:cNvPr>
                <p:cNvSpPr/>
                <p:nvPr/>
              </p:nvSpPr>
              <p:spPr>
                <a:xfrm>
                  <a:off x="13269011" y="12559982"/>
                  <a:ext cx="15562" cy="1630954"/>
                </a:xfrm>
                <a:custGeom>
                  <a:avLst/>
                  <a:gdLst>
                    <a:gd name="connsiteX0" fmla="*/ 0 w 15562"/>
                    <a:gd name="connsiteY0" fmla="*/ 0 h 1630954"/>
                    <a:gd name="connsiteX1" fmla="*/ 15562 w 15562"/>
                    <a:gd name="connsiteY1" fmla="*/ 0 h 1630954"/>
                    <a:gd name="connsiteX2" fmla="*/ 15562 w 15562"/>
                    <a:gd name="connsiteY2" fmla="*/ 1630954 h 1630954"/>
                    <a:gd name="connsiteX3" fmla="*/ 0 w 15562"/>
                    <a:gd name="connsiteY3" fmla="*/ 1630954 h 1630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630954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1630954"/>
                      </a:lnTo>
                      <a:lnTo>
                        <a:pt x="0" y="163095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64" name="Freeform: Shape 918">
                  <a:extLst>
                    <a:ext uri="{FF2B5EF4-FFF2-40B4-BE49-F238E27FC236}">
                      <a16:creationId xmlns:a16="http://schemas.microsoft.com/office/drawing/2014/main" id="{A4C219DC-3B9D-40C9-BBEB-7E83B453C785}"/>
                    </a:ext>
                  </a:extLst>
                </p:cNvPr>
                <p:cNvSpPr/>
                <p:nvPr/>
              </p:nvSpPr>
              <p:spPr>
                <a:xfrm>
                  <a:off x="13026235" y="12435482"/>
                  <a:ext cx="15562" cy="2427756"/>
                </a:xfrm>
                <a:custGeom>
                  <a:avLst/>
                  <a:gdLst>
                    <a:gd name="connsiteX0" fmla="*/ 0 w 15562"/>
                    <a:gd name="connsiteY0" fmla="*/ 0 h 2427756"/>
                    <a:gd name="connsiteX1" fmla="*/ 15563 w 15562"/>
                    <a:gd name="connsiteY1" fmla="*/ 0 h 2427756"/>
                    <a:gd name="connsiteX2" fmla="*/ 15563 w 15562"/>
                    <a:gd name="connsiteY2" fmla="*/ 2427756 h 2427756"/>
                    <a:gd name="connsiteX3" fmla="*/ 0 w 15562"/>
                    <a:gd name="connsiteY3" fmla="*/ 2427756 h 2427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42775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2427756"/>
                      </a:lnTo>
                      <a:lnTo>
                        <a:pt x="0" y="242775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65" name="Freeform: Shape 919">
                  <a:extLst>
                    <a:ext uri="{FF2B5EF4-FFF2-40B4-BE49-F238E27FC236}">
                      <a16:creationId xmlns:a16="http://schemas.microsoft.com/office/drawing/2014/main" id="{6556F1D5-6642-452E-8A07-A796ECD36490}"/>
                    </a:ext>
                  </a:extLst>
                </p:cNvPr>
                <p:cNvSpPr/>
                <p:nvPr/>
              </p:nvSpPr>
              <p:spPr>
                <a:xfrm>
                  <a:off x="12780347" y="13306984"/>
                  <a:ext cx="15562" cy="1568704"/>
                </a:xfrm>
                <a:custGeom>
                  <a:avLst/>
                  <a:gdLst>
                    <a:gd name="connsiteX0" fmla="*/ 0 w 15562"/>
                    <a:gd name="connsiteY0" fmla="*/ 0 h 1568704"/>
                    <a:gd name="connsiteX1" fmla="*/ 15563 w 15562"/>
                    <a:gd name="connsiteY1" fmla="*/ 0 h 1568704"/>
                    <a:gd name="connsiteX2" fmla="*/ 15563 w 15562"/>
                    <a:gd name="connsiteY2" fmla="*/ 1568704 h 1568704"/>
                    <a:gd name="connsiteX3" fmla="*/ 0 w 15562"/>
                    <a:gd name="connsiteY3" fmla="*/ 1568704 h 1568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687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568704"/>
                      </a:lnTo>
                      <a:lnTo>
                        <a:pt x="0" y="15687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66" name="Freeform: Shape 920">
                  <a:extLst>
                    <a:ext uri="{FF2B5EF4-FFF2-40B4-BE49-F238E27FC236}">
                      <a16:creationId xmlns:a16="http://schemas.microsoft.com/office/drawing/2014/main" id="{CD1FDD72-9CE1-4F2B-BC5F-6D9B061B1DC4}"/>
                    </a:ext>
                  </a:extLst>
                </p:cNvPr>
                <p:cNvSpPr/>
                <p:nvPr/>
              </p:nvSpPr>
              <p:spPr>
                <a:xfrm>
                  <a:off x="12534459" y="13948161"/>
                  <a:ext cx="15562" cy="582039"/>
                </a:xfrm>
                <a:custGeom>
                  <a:avLst/>
                  <a:gdLst>
                    <a:gd name="connsiteX0" fmla="*/ 0 w 15562"/>
                    <a:gd name="connsiteY0" fmla="*/ 0 h 582039"/>
                    <a:gd name="connsiteX1" fmla="*/ 15563 w 15562"/>
                    <a:gd name="connsiteY1" fmla="*/ 0 h 582039"/>
                    <a:gd name="connsiteX2" fmla="*/ 15563 w 15562"/>
                    <a:gd name="connsiteY2" fmla="*/ 582039 h 582039"/>
                    <a:gd name="connsiteX3" fmla="*/ 0 w 15562"/>
                    <a:gd name="connsiteY3" fmla="*/ 582039 h 582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582039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582039"/>
                      </a:lnTo>
                      <a:lnTo>
                        <a:pt x="0" y="5820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67" name="Freeform: Shape 921">
                  <a:extLst>
                    <a:ext uri="{FF2B5EF4-FFF2-40B4-BE49-F238E27FC236}">
                      <a16:creationId xmlns:a16="http://schemas.microsoft.com/office/drawing/2014/main" id="{AA4DE67A-3FDE-492F-9346-4466D3CE4048}"/>
                    </a:ext>
                  </a:extLst>
                </p:cNvPr>
                <p:cNvSpPr/>
                <p:nvPr/>
              </p:nvSpPr>
              <p:spPr>
                <a:xfrm>
                  <a:off x="12288571" y="12404357"/>
                  <a:ext cx="15562" cy="3489121"/>
                </a:xfrm>
                <a:custGeom>
                  <a:avLst/>
                  <a:gdLst>
                    <a:gd name="connsiteX0" fmla="*/ 0 w 15562"/>
                    <a:gd name="connsiteY0" fmla="*/ 0 h 3489121"/>
                    <a:gd name="connsiteX1" fmla="*/ 15562 w 15562"/>
                    <a:gd name="connsiteY1" fmla="*/ 0 h 3489121"/>
                    <a:gd name="connsiteX2" fmla="*/ 15562 w 15562"/>
                    <a:gd name="connsiteY2" fmla="*/ 3489122 h 3489121"/>
                    <a:gd name="connsiteX3" fmla="*/ 0 w 15562"/>
                    <a:gd name="connsiteY3" fmla="*/ 3489122 h 3489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3489121">
                      <a:moveTo>
                        <a:pt x="0" y="0"/>
                      </a:moveTo>
                      <a:lnTo>
                        <a:pt x="15562" y="0"/>
                      </a:lnTo>
                      <a:lnTo>
                        <a:pt x="15562" y="3489122"/>
                      </a:lnTo>
                      <a:lnTo>
                        <a:pt x="0" y="348912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68" name="Freeform: Shape 922">
                  <a:extLst>
                    <a:ext uri="{FF2B5EF4-FFF2-40B4-BE49-F238E27FC236}">
                      <a16:creationId xmlns:a16="http://schemas.microsoft.com/office/drawing/2014/main" id="{12C29D01-34F1-4559-9FB0-C2E5DDF0150F}"/>
                    </a:ext>
                  </a:extLst>
                </p:cNvPr>
                <p:cNvSpPr/>
                <p:nvPr/>
              </p:nvSpPr>
              <p:spPr>
                <a:xfrm>
                  <a:off x="12045795" y="13316322"/>
                  <a:ext cx="15562" cy="1188978"/>
                </a:xfrm>
                <a:custGeom>
                  <a:avLst/>
                  <a:gdLst>
                    <a:gd name="connsiteX0" fmla="*/ 0 w 15562"/>
                    <a:gd name="connsiteY0" fmla="*/ 0 h 1188978"/>
                    <a:gd name="connsiteX1" fmla="*/ 15563 w 15562"/>
                    <a:gd name="connsiteY1" fmla="*/ 0 h 1188978"/>
                    <a:gd name="connsiteX2" fmla="*/ 15563 w 15562"/>
                    <a:gd name="connsiteY2" fmla="*/ 1188978 h 1188978"/>
                    <a:gd name="connsiteX3" fmla="*/ 0 w 15562"/>
                    <a:gd name="connsiteY3" fmla="*/ 1188978 h 1188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188978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188978"/>
                      </a:lnTo>
                      <a:lnTo>
                        <a:pt x="0" y="118897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69" name="Freeform: Shape 923">
                  <a:extLst>
                    <a:ext uri="{FF2B5EF4-FFF2-40B4-BE49-F238E27FC236}">
                      <a16:creationId xmlns:a16="http://schemas.microsoft.com/office/drawing/2014/main" id="{7FF30093-DC0D-41F4-AC57-C424D7F82556}"/>
                    </a:ext>
                  </a:extLst>
                </p:cNvPr>
                <p:cNvSpPr/>
                <p:nvPr/>
              </p:nvSpPr>
              <p:spPr>
                <a:xfrm>
                  <a:off x="11799907" y="13023746"/>
                  <a:ext cx="15562" cy="2377956"/>
                </a:xfrm>
                <a:custGeom>
                  <a:avLst/>
                  <a:gdLst>
                    <a:gd name="connsiteX0" fmla="*/ 0 w 15562"/>
                    <a:gd name="connsiteY0" fmla="*/ 0 h 2377956"/>
                    <a:gd name="connsiteX1" fmla="*/ 15563 w 15562"/>
                    <a:gd name="connsiteY1" fmla="*/ 0 h 2377956"/>
                    <a:gd name="connsiteX2" fmla="*/ 15563 w 15562"/>
                    <a:gd name="connsiteY2" fmla="*/ 2377957 h 2377956"/>
                    <a:gd name="connsiteX3" fmla="*/ 0 w 15562"/>
                    <a:gd name="connsiteY3" fmla="*/ 2377957 h 2377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37795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2377957"/>
                      </a:lnTo>
                      <a:lnTo>
                        <a:pt x="0" y="237795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70" name="Freeform: Shape 924">
                  <a:extLst>
                    <a:ext uri="{FF2B5EF4-FFF2-40B4-BE49-F238E27FC236}">
                      <a16:creationId xmlns:a16="http://schemas.microsoft.com/office/drawing/2014/main" id="{26359CAB-DEC5-45A8-A836-3E07AAE7D046}"/>
                    </a:ext>
                  </a:extLst>
                </p:cNvPr>
                <p:cNvSpPr/>
                <p:nvPr/>
              </p:nvSpPr>
              <p:spPr>
                <a:xfrm>
                  <a:off x="11554019" y="13250959"/>
                  <a:ext cx="15562" cy="2402856"/>
                </a:xfrm>
                <a:custGeom>
                  <a:avLst/>
                  <a:gdLst>
                    <a:gd name="connsiteX0" fmla="*/ 0 w 15562"/>
                    <a:gd name="connsiteY0" fmla="*/ 0 h 2402856"/>
                    <a:gd name="connsiteX1" fmla="*/ 15563 w 15562"/>
                    <a:gd name="connsiteY1" fmla="*/ 0 h 2402856"/>
                    <a:gd name="connsiteX2" fmla="*/ 15563 w 15562"/>
                    <a:gd name="connsiteY2" fmla="*/ 2402857 h 2402856"/>
                    <a:gd name="connsiteX3" fmla="*/ 0 w 15562"/>
                    <a:gd name="connsiteY3" fmla="*/ 2402857 h 2402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2402856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2402857"/>
                      </a:lnTo>
                      <a:lnTo>
                        <a:pt x="0" y="240285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71" name="Freeform: Shape 925">
                  <a:extLst>
                    <a:ext uri="{FF2B5EF4-FFF2-40B4-BE49-F238E27FC236}">
                      <a16:creationId xmlns:a16="http://schemas.microsoft.com/office/drawing/2014/main" id="{0D3F2D51-2DD1-4A87-915C-ECB1FAC70CC5}"/>
                    </a:ext>
                  </a:extLst>
                </p:cNvPr>
                <p:cNvSpPr/>
                <p:nvPr/>
              </p:nvSpPr>
              <p:spPr>
                <a:xfrm>
                  <a:off x="11311243" y="13182484"/>
                  <a:ext cx="15562" cy="1568704"/>
                </a:xfrm>
                <a:custGeom>
                  <a:avLst/>
                  <a:gdLst>
                    <a:gd name="connsiteX0" fmla="*/ 0 w 15562"/>
                    <a:gd name="connsiteY0" fmla="*/ 0 h 1568704"/>
                    <a:gd name="connsiteX1" fmla="*/ 15563 w 15562"/>
                    <a:gd name="connsiteY1" fmla="*/ 0 h 1568704"/>
                    <a:gd name="connsiteX2" fmla="*/ 15563 w 15562"/>
                    <a:gd name="connsiteY2" fmla="*/ 1568704 h 1568704"/>
                    <a:gd name="connsiteX3" fmla="*/ 0 w 15562"/>
                    <a:gd name="connsiteY3" fmla="*/ 1568704 h 1568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" h="1568704">
                      <a:moveTo>
                        <a:pt x="0" y="0"/>
                      </a:moveTo>
                      <a:lnTo>
                        <a:pt x="15563" y="0"/>
                      </a:lnTo>
                      <a:lnTo>
                        <a:pt x="15563" y="1568704"/>
                      </a:lnTo>
                      <a:lnTo>
                        <a:pt x="0" y="156870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57" name="Graphic 438">
                <a:extLst>
                  <a:ext uri="{FF2B5EF4-FFF2-40B4-BE49-F238E27FC236}">
                    <a16:creationId xmlns:a16="http://schemas.microsoft.com/office/drawing/2014/main" id="{EF43E812-D9D7-4590-9542-969EFD289A65}"/>
                  </a:ext>
                </a:extLst>
              </p:cNvPr>
              <p:cNvGrpSpPr/>
              <p:nvPr/>
            </p:nvGrpSpPr>
            <p:grpSpPr>
              <a:xfrm>
                <a:off x="10993768" y="6633766"/>
                <a:ext cx="13878674" cy="8182784"/>
                <a:chOff x="10993768" y="6633766"/>
                <a:chExt cx="13878674" cy="8182784"/>
              </a:xfrm>
              <a:grpFill/>
            </p:grpSpPr>
            <p:sp>
              <p:nvSpPr>
                <p:cNvPr id="158" name="Freeform: Shape 927">
                  <a:extLst>
                    <a:ext uri="{FF2B5EF4-FFF2-40B4-BE49-F238E27FC236}">
                      <a16:creationId xmlns:a16="http://schemas.microsoft.com/office/drawing/2014/main" id="{5C19972F-E88C-44D0-A468-927ABDB58950}"/>
                    </a:ext>
                  </a:extLst>
                </p:cNvPr>
                <p:cNvSpPr/>
                <p:nvPr/>
              </p:nvSpPr>
              <p:spPr>
                <a:xfrm>
                  <a:off x="10993768" y="13851673"/>
                  <a:ext cx="155625" cy="476213"/>
                </a:xfrm>
                <a:custGeom>
                  <a:avLst/>
                  <a:gdLst>
                    <a:gd name="connsiteX0" fmla="*/ 0 w 155625"/>
                    <a:gd name="connsiteY0" fmla="*/ 0 h 476213"/>
                    <a:gd name="connsiteX1" fmla="*/ 155625 w 155625"/>
                    <a:gd name="connsiteY1" fmla="*/ 0 h 476213"/>
                    <a:gd name="connsiteX2" fmla="*/ 155625 w 155625"/>
                    <a:gd name="connsiteY2" fmla="*/ 476213 h 476213"/>
                    <a:gd name="connsiteX3" fmla="*/ 0 w 155625"/>
                    <a:gd name="connsiteY3" fmla="*/ 476213 h 476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762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76213"/>
                      </a:lnTo>
                      <a:lnTo>
                        <a:pt x="0" y="47621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59" name="Freeform: Shape 928">
                  <a:extLst>
                    <a:ext uri="{FF2B5EF4-FFF2-40B4-BE49-F238E27FC236}">
                      <a16:creationId xmlns:a16="http://schemas.microsoft.com/office/drawing/2014/main" id="{8BA9C2AF-3C10-48DA-99D9-DD163DA5FC87}"/>
                    </a:ext>
                  </a:extLst>
                </p:cNvPr>
                <p:cNvSpPr/>
                <p:nvPr/>
              </p:nvSpPr>
              <p:spPr>
                <a:xfrm>
                  <a:off x="24716817" y="6633766"/>
                  <a:ext cx="155625" cy="292575"/>
                </a:xfrm>
                <a:custGeom>
                  <a:avLst/>
                  <a:gdLst>
                    <a:gd name="connsiteX0" fmla="*/ 0 w 155625"/>
                    <a:gd name="connsiteY0" fmla="*/ 0 h 292575"/>
                    <a:gd name="connsiteX1" fmla="*/ 155625 w 155625"/>
                    <a:gd name="connsiteY1" fmla="*/ 0 h 292575"/>
                    <a:gd name="connsiteX2" fmla="*/ 155625 w 155625"/>
                    <a:gd name="connsiteY2" fmla="*/ 292576 h 292575"/>
                    <a:gd name="connsiteX3" fmla="*/ 0 w 155625"/>
                    <a:gd name="connsiteY3" fmla="*/ 292576 h 29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92575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92576"/>
                      </a:lnTo>
                      <a:lnTo>
                        <a:pt x="0" y="2925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60" name="Freeform: Shape 929">
                  <a:extLst>
                    <a:ext uri="{FF2B5EF4-FFF2-40B4-BE49-F238E27FC236}">
                      <a16:creationId xmlns:a16="http://schemas.microsoft.com/office/drawing/2014/main" id="{A6142352-8F33-4C0C-B96C-2A33CA7CD4AC}"/>
                    </a:ext>
                  </a:extLst>
                </p:cNvPr>
                <p:cNvSpPr/>
                <p:nvPr/>
              </p:nvSpPr>
              <p:spPr>
                <a:xfrm>
                  <a:off x="24470928" y="7113092"/>
                  <a:ext cx="155625" cy="482438"/>
                </a:xfrm>
                <a:custGeom>
                  <a:avLst/>
                  <a:gdLst>
                    <a:gd name="connsiteX0" fmla="*/ 0 w 155625"/>
                    <a:gd name="connsiteY0" fmla="*/ 0 h 482438"/>
                    <a:gd name="connsiteX1" fmla="*/ 155625 w 155625"/>
                    <a:gd name="connsiteY1" fmla="*/ 0 h 482438"/>
                    <a:gd name="connsiteX2" fmla="*/ 155625 w 155625"/>
                    <a:gd name="connsiteY2" fmla="*/ 482439 h 482438"/>
                    <a:gd name="connsiteX3" fmla="*/ 0 w 155625"/>
                    <a:gd name="connsiteY3" fmla="*/ 482439 h 48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8243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82439"/>
                      </a:lnTo>
                      <a:lnTo>
                        <a:pt x="0" y="4824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61" name="Freeform: Shape 930">
                  <a:extLst>
                    <a:ext uri="{FF2B5EF4-FFF2-40B4-BE49-F238E27FC236}">
                      <a16:creationId xmlns:a16="http://schemas.microsoft.com/office/drawing/2014/main" id="{647A4681-5702-46D4-8AD2-F3A017140343}"/>
                    </a:ext>
                  </a:extLst>
                </p:cNvPr>
                <p:cNvSpPr/>
                <p:nvPr/>
              </p:nvSpPr>
              <p:spPr>
                <a:xfrm>
                  <a:off x="24225040" y="7698244"/>
                  <a:ext cx="155625" cy="286350"/>
                </a:xfrm>
                <a:custGeom>
                  <a:avLst/>
                  <a:gdLst>
                    <a:gd name="connsiteX0" fmla="*/ 0 w 155625"/>
                    <a:gd name="connsiteY0" fmla="*/ 0 h 286350"/>
                    <a:gd name="connsiteX1" fmla="*/ 155626 w 155625"/>
                    <a:gd name="connsiteY1" fmla="*/ 0 h 286350"/>
                    <a:gd name="connsiteX2" fmla="*/ 155626 w 155625"/>
                    <a:gd name="connsiteY2" fmla="*/ 286351 h 286350"/>
                    <a:gd name="connsiteX3" fmla="*/ 0 w 155625"/>
                    <a:gd name="connsiteY3" fmla="*/ 286351 h 286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86350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286351"/>
                      </a:lnTo>
                      <a:lnTo>
                        <a:pt x="0" y="2863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62" name="Freeform: Shape 931">
                  <a:extLst>
                    <a:ext uri="{FF2B5EF4-FFF2-40B4-BE49-F238E27FC236}">
                      <a16:creationId xmlns:a16="http://schemas.microsoft.com/office/drawing/2014/main" id="{9B1741E6-DCA9-4BEC-89D0-829DD0C97B0D}"/>
                    </a:ext>
                  </a:extLst>
                </p:cNvPr>
                <p:cNvSpPr/>
                <p:nvPr/>
              </p:nvSpPr>
              <p:spPr>
                <a:xfrm>
                  <a:off x="23982265" y="7231368"/>
                  <a:ext cx="155625" cy="507338"/>
                </a:xfrm>
                <a:custGeom>
                  <a:avLst/>
                  <a:gdLst>
                    <a:gd name="connsiteX0" fmla="*/ 0 w 155625"/>
                    <a:gd name="connsiteY0" fmla="*/ 0 h 507338"/>
                    <a:gd name="connsiteX1" fmla="*/ 155625 w 155625"/>
                    <a:gd name="connsiteY1" fmla="*/ 0 h 507338"/>
                    <a:gd name="connsiteX2" fmla="*/ 155625 w 155625"/>
                    <a:gd name="connsiteY2" fmla="*/ 507339 h 507338"/>
                    <a:gd name="connsiteX3" fmla="*/ 0 w 155625"/>
                    <a:gd name="connsiteY3" fmla="*/ 507339 h 507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0733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07339"/>
                      </a:lnTo>
                      <a:lnTo>
                        <a:pt x="0" y="5073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63" name="Freeform: Shape 932">
                  <a:extLst>
                    <a:ext uri="{FF2B5EF4-FFF2-40B4-BE49-F238E27FC236}">
                      <a16:creationId xmlns:a16="http://schemas.microsoft.com/office/drawing/2014/main" id="{0E0A2AEF-F735-43BF-B54C-4F2A56F5934F}"/>
                    </a:ext>
                  </a:extLst>
                </p:cNvPr>
                <p:cNvSpPr/>
                <p:nvPr/>
              </p:nvSpPr>
              <p:spPr>
                <a:xfrm>
                  <a:off x="23736376" y="7632881"/>
                  <a:ext cx="155625" cy="432638"/>
                </a:xfrm>
                <a:custGeom>
                  <a:avLst/>
                  <a:gdLst>
                    <a:gd name="connsiteX0" fmla="*/ 0 w 155625"/>
                    <a:gd name="connsiteY0" fmla="*/ 0 h 432638"/>
                    <a:gd name="connsiteX1" fmla="*/ 155625 w 155625"/>
                    <a:gd name="connsiteY1" fmla="*/ 0 h 432638"/>
                    <a:gd name="connsiteX2" fmla="*/ 155625 w 155625"/>
                    <a:gd name="connsiteY2" fmla="*/ 432639 h 432638"/>
                    <a:gd name="connsiteX3" fmla="*/ 0 w 155625"/>
                    <a:gd name="connsiteY3" fmla="*/ 432639 h 432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3263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32639"/>
                      </a:lnTo>
                      <a:lnTo>
                        <a:pt x="0" y="4326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64" name="Freeform: Shape 933">
                  <a:extLst>
                    <a:ext uri="{FF2B5EF4-FFF2-40B4-BE49-F238E27FC236}">
                      <a16:creationId xmlns:a16="http://schemas.microsoft.com/office/drawing/2014/main" id="{E4CB232A-06D9-481A-B86A-C82EA8948898}"/>
                    </a:ext>
                  </a:extLst>
                </p:cNvPr>
                <p:cNvSpPr/>
                <p:nvPr/>
              </p:nvSpPr>
              <p:spPr>
                <a:xfrm>
                  <a:off x="23490488" y="7900557"/>
                  <a:ext cx="155625" cy="594489"/>
                </a:xfrm>
                <a:custGeom>
                  <a:avLst/>
                  <a:gdLst>
                    <a:gd name="connsiteX0" fmla="*/ 0 w 155625"/>
                    <a:gd name="connsiteY0" fmla="*/ 0 h 594489"/>
                    <a:gd name="connsiteX1" fmla="*/ 155625 w 155625"/>
                    <a:gd name="connsiteY1" fmla="*/ 0 h 594489"/>
                    <a:gd name="connsiteX2" fmla="*/ 155625 w 155625"/>
                    <a:gd name="connsiteY2" fmla="*/ 594489 h 594489"/>
                    <a:gd name="connsiteX3" fmla="*/ 0 w 155625"/>
                    <a:gd name="connsiteY3" fmla="*/ 594489 h 594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94489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94489"/>
                      </a:lnTo>
                      <a:lnTo>
                        <a:pt x="0" y="5944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65" name="Freeform: Shape 934">
                  <a:extLst>
                    <a:ext uri="{FF2B5EF4-FFF2-40B4-BE49-F238E27FC236}">
                      <a16:creationId xmlns:a16="http://schemas.microsoft.com/office/drawing/2014/main" id="{4F283502-5488-45F1-9FDB-101F1AA1EBCE}"/>
                    </a:ext>
                  </a:extLst>
                </p:cNvPr>
                <p:cNvSpPr/>
                <p:nvPr/>
              </p:nvSpPr>
              <p:spPr>
                <a:xfrm>
                  <a:off x="23244600" y="8691134"/>
                  <a:ext cx="155625" cy="168075"/>
                </a:xfrm>
                <a:custGeom>
                  <a:avLst/>
                  <a:gdLst>
                    <a:gd name="connsiteX0" fmla="*/ 0 w 155625"/>
                    <a:gd name="connsiteY0" fmla="*/ 0 h 168075"/>
                    <a:gd name="connsiteX1" fmla="*/ 155626 w 155625"/>
                    <a:gd name="connsiteY1" fmla="*/ 0 h 168075"/>
                    <a:gd name="connsiteX2" fmla="*/ 155626 w 155625"/>
                    <a:gd name="connsiteY2" fmla="*/ 168075 h 168075"/>
                    <a:gd name="connsiteX3" fmla="*/ 0 w 155625"/>
                    <a:gd name="connsiteY3" fmla="*/ 168075 h 168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68075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168075"/>
                      </a:lnTo>
                      <a:lnTo>
                        <a:pt x="0" y="168075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66" name="Freeform: Shape 935">
                  <a:extLst>
                    <a:ext uri="{FF2B5EF4-FFF2-40B4-BE49-F238E27FC236}">
                      <a16:creationId xmlns:a16="http://schemas.microsoft.com/office/drawing/2014/main" id="{901C66ED-AB4A-442F-9BC3-3F31C7B018A6}"/>
                    </a:ext>
                  </a:extLst>
                </p:cNvPr>
                <p:cNvSpPr/>
                <p:nvPr/>
              </p:nvSpPr>
              <p:spPr>
                <a:xfrm>
                  <a:off x="23001825" y="8613322"/>
                  <a:ext cx="155625" cy="491776"/>
                </a:xfrm>
                <a:custGeom>
                  <a:avLst/>
                  <a:gdLst>
                    <a:gd name="connsiteX0" fmla="*/ 0 w 155625"/>
                    <a:gd name="connsiteY0" fmla="*/ 0 h 491776"/>
                    <a:gd name="connsiteX1" fmla="*/ 155625 w 155625"/>
                    <a:gd name="connsiteY1" fmla="*/ 0 h 491776"/>
                    <a:gd name="connsiteX2" fmla="*/ 155625 w 155625"/>
                    <a:gd name="connsiteY2" fmla="*/ 491776 h 491776"/>
                    <a:gd name="connsiteX3" fmla="*/ 0 w 155625"/>
                    <a:gd name="connsiteY3" fmla="*/ 491776 h 491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9177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91776"/>
                      </a:lnTo>
                      <a:lnTo>
                        <a:pt x="0" y="4917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67" name="Freeform: Shape 936">
                  <a:extLst>
                    <a:ext uri="{FF2B5EF4-FFF2-40B4-BE49-F238E27FC236}">
                      <a16:creationId xmlns:a16="http://schemas.microsoft.com/office/drawing/2014/main" id="{B3B9A626-21C1-48CB-B9C1-BDCDA4EDC338}"/>
                    </a:ext>
                  </a:extLst>
                </p:cNvPr>
                <p:cNvSpPr/>
                <p:nvPr/>
              </p:nvSpPr>
              <p:spPr>
                <a:xfrm>
                  <a:off x="22755936" y="8778284"/>
                  <a:ext cx="155625" cy="501113"/>
                </a:xfrm>
                <a:custGeom>
                  <a:avLst/>
                  <a:gdLst>
                    <a:gd name="connsiteX0" fmla="*/ 0 w 155625"/>
                    <a:gd name="connsiteY0" fmla="*/ 0 h 501113"/>
                    <a:gd name="connsiteX1" fmla="*/ 155625 w 155625"/>
                    <a:gd name="connsiteY1" fmla="*/ 0 h 501113"/>
                    <a:gd name="connsiteX2" fmla="*/ 155625 w 155625"/>
                    <a:gd name="connsiteY2" fmla="*/ 501114 h 501113"/>
                    <a:gd name="connsiteX3" fmla="*/ 0 w 155625"/>
                    <a:gd name="connsiteY3" fmla="*/ 501114 h 501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011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01114"/>
                      </a:lnTo>
                      <a:lnTo>
                        <a:pt x="0" y="50111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68" name="Freeform: Shape 937">
                  <a:extLst>
                    <a:ext uri="{FF2B5EF4-FFF2-40B4-BE49-F238E27FC236}">
                      <a16:creationId xmlns:a16="http://schemas.microsoft.com/office/drawing/2014/main" id="{B7EDF7A4-7D92-4D19-82FB-B29FCC0310F9}"/>
                    </a:ext>
                  </a:extLst>
                </p:cNvPr>
                <p:cNvSpPr/>
                <p:nvPr/>
              </p:nvSpPr>
              <p:spPr>
                <a:xfrm>
                  <a:off x="22510048" y="9195361"/>
                  <a:ext cx="155625" cy="367275"/>
                </a:xfrm>
                <a:custGeom>
                  <a:avLst/>
                  <a:gdLst>
                    <a:gd name="connsiteX0" fmla="*/ 0 w 155625"/>
                    <a:gd name="connsiteY0" fmla="*/ 0 h 367275"/>
                    <a:gd name="connsiteX1" fmla="*/ 155625 w 155625"/>
                    <a:gd name="connsiteY1" fmla="*/ 0 h 367275"/>
                    <a:gd name="connsiteX2" fmla="*/ 155625 w 155625"/>
                    <a:gd name="connsiteY2" fmla="*/ 367276 h 367275"/>
                    <a:gd name="connsiteX3" fmla="*/ 0 w 155625"/>
                    <a:gd name="connsiteY3" fmla="*/ 367276 h 367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67275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67276"/>
                      </a:lnTo>
                      <a:lnTo>
                        <a:pt x="0" y="3672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69" name="Freeform: Shape 938">
                  <a:extLst>
                    <a:ext uri="{FF2B5EF4-FFF2-40B4-BE49-F238E27FC236}">
                      <a16:creationId xmlns:a16="http://schemas.microsoft.com/office/drawing/2014/main" id="{E1FD7382-D353-4F0A-B8D4-E5101ED1C909}"/>
                    </a:ext>
                  </a:extLst>
                </p:cNvPr>
                <p:cNvSpPr/>
                <p:nvPr/>
              </p:nvSpPr>
              <p:spPr>
                <a:xfrm>
                  <a:off x="22267273" y="8613322"/>
                  <a:ext cx="155625" cy="255225"/>
                </a:xfrm>
                <a:custGeom>
                  <a:avLst/>
                  <a:gdLst>
                    <a:gd name="connsiteX0" fmla="*/ 0 w 155625"/>
                    <a:gd name="connsiteY0" fmla="*/ 0 h 255225"/>
                    <a:gd name="connsiteX1" fmla="*/ 155626 w 155625"/>
                    <a:gd name="connsiteY1" fmla="*/ 0 h 255225"/>
                    <a:gd name="connsiteX2" fmla="*/ 155626 w 155625"/>
                    <a:gd name="connsiteY2" fmla="*/ 255226 h 255225"/>
                    <a:gd name="connsiteX3" fmla="*/ 0 w 155625"/>
                    <a:gd name="connsiteY3" fmla="*/ 255226 h 255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55225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255226"/>
                      </a:lnTo>
                      <a:lnTo>
                        <a:pt x="0" y="25522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70" name="Freeform: Shape 939">
                  <a:extLst>
                    <a:ext uri="{FF2B5EF4-FFF2-40B4-BE49-F238E27FC236}">
                      <a16:creationId xmlns:a16="http://schemas.microsoft.com/office/drawing/2014/main" id="{E26D37AF-0CE5-4A59-86B8-EBD821B7F66B}"/>
                    </a:ext>
                  </a:extLst>
                </p:cNvPr>
                <p:cNvSpPr/>
                <p:nvPr/>
              </p:nvSpPr>
              <p:spPr>
                <a:xfrm>
                  <a:off x="22021384" y="8809410"/>
                  <a:ext cx="155625" cy="529126"/>
                </a:xfrm>
                <a:custGeom>
                  <a:avLst/>
                  <a:gdLst>
                    <a:gd name="connsiteX0" fmla="*/ 0 w 155625"/>
                    <a:gd name="connsiteY0" fmla="*/ 0 h 529126"/>
                    <a:gd name="connsiteX1" fmla="*/ 155625 w 155625"/>
                    <a:gd name="connsiteY1" fmla="*/ 0 h 529126"/>
                    <a:gd name="connsiteX2" fmla="*/ 155625 w 155625"/>
                    <a:gd name="connsiteY2" fmla="*/ 529126 h 529126"/>
                    <a:gd name="connsiteX3" fmla="*/ 0 w 155625"/>
                    <a:gd name="connsiteY3" fmla="*/ 529126 h 529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2912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29126"/>
                      </a:lnTo>
                      <a:lnTo>
                        <a:pt x="0" y="52912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71" name="Freeform: Shape 940">
                  <a:extLst>
                    <a:ext uri="{FF2B5EF4-FFF2-40B4-BE49-F238E27FC236}">
                      <a16:creationId xmlns:a16="http://schemas.microsoft.com/office/drawing/2014/main" id="{B2873287-3F75-4EDF-B3B7-8C36B2FCC7DB}"/>
                    </a:ext>
                  </a:extLst>
                </p:cNvPr>
                <p:cNvSpPr/>
                <p:nvPr/>
              </p:nvSpPr>
              <p:spPr>
                <a:xfrm>
                  <a:off x="21775496" y="9575087"/>
                  <a:ext cx="155625" cy="149400"/>
                </a:xfrm>
                <a:custGeom>
                  <a:avLst/>
                  <a:gdLst>
                    <a:gd name="connsiteX0" fmla="*/ 0 w 155625"/>
                    <a:gd name="connsiteY0" fmla="*/ 0 h 149400"/>
                    <a:gd name="connsiteX1" fmla="*/ 155625 w 155625"/>
                    <a:gd name="connsiteY1" fmla="*/ 0 h 149400"/>
                    <a:gd name="connsiteX2" fmla="*/ 155625 w 155625"/>
                    <a:gd name="connsiteY2" fmla="*/ 149401 h 149400"/>
                    <a:gd name="connsiteX3" fmla="*/ 0 w 155625"/>
                    <a:gd name="connsiteY3" fmla="*/ 149401 h 14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4940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149401"/>
                      </a:lnTo>
                      <a:lnTo>
                        <a:pt x="0" y="14940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72" name="Freeform: Shape 941">
                  <a:extLst>
                    <a:ext uri="{FF2B5EF4-FFF2-40B4-BE49-F238E27FC236}">
                      <a16:creationId xmlns:a16="http://schemas.microsoft.com/office/drawing/2014/main" id="{BE6E4856-7279-4A40-B99E-87442169B7AE}"/>
                    </a:ext>
                  </a:extLst>
                </p:cNvPr>
                <p:cNvSpPr/>
                <p:nvPr/>
              </p:nvSpPr>
              <p:spPr>
                <a:xfrm>
                  <a:off x="21529608" y="9724487"/>
                  <a:ext cx="155625" cy="183637"/>
                </a:xfrm>
                <a:custGeom>
                  <a:avLst/>
                  <a:gdLst>
                    <a:gd name="connsiteX0" fmla="*/ 0 w 155625"/>
                    <a:gd name="connsiteY0" fmla="*/ 0 h 183637"/>
                    <a:gd name="connsiteX1" fmla="*/ 155625 w 155625"/>
                    <a:gd name="connsiteY1" fmla="*/ 0 h 183637"/>
                    <a:gd name="connsiteX2" fmla="*/ 155625 w 155625"/>
                    <a:gd name="connsiteY2" fmla="*/ 183638 h 183637"/>
                    <a:gd name="connsiteX3" fmla="*/ 0 w 155625"/>
                    <a:gd name="connsiteY3" fmla="*/ 183638 h 183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83637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183638"/>
                      </a:lnTo>
                      <a:lnTo>
                        <a:pt x="0" y="18363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73" name="Freeform: Shape 942">
                  <a:extLst>
                    <a:ext uri="{FF2B5EF4-FFF2-40B4-BE49-F238E27FC236}">
                      <a16:creationId xmlns:a16="http://schemas.microsoft.com/office/drawing/2014/main" id="{1EF44BDD-8F74-4EDE-8DAD-550B22BBA532}"/>
                    </a:ext>
                  </a:extLst>
                </p:cNvPr>
                <p:cNvSpPr/>
                <p:nvPr/>
              </p:nvSpPr>
              <p:spPr>
                <a:xfrm>
                  <a:off x="21286832" y="10010838"/>
                  <a:ext cx="155625" cy="868389"/>
                </a:xfrm>
                <a:custGeom>
                  <a:avLst/>
                  <a:gdLst>
                    <a:gd name="connsiteX0" fmla="*/ 0 w 155625"/>
                    <a:gd name="connsiteY0" fmla="*/ 0 h 868389"/>
                    <a:gd name="connsiteX1" fmla="*/ 155626 w 155625"/>
                    <a:gd name="connsiteY1" fmla="*/ 0 h 868389"/>
                    <a:gd name="connsiteX2" fmla="*/ 155626 w 155625"/>
                    <a:gd name="connsiteY2" fmla="*/ 868390 h 868389"/>
                    <a:gd name="connsiteX3" fmla="*/ 0 w 155625"/>
                    <a:gd name="connsiteY3" fmla="*/ 868390 h 868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868389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868390"/>
                      </a:lnTo>
                      <a:lnTo>
                        <a:pt x="0" y="86839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74" name="Freeform: Shape 943">
                  <a:extLst>
                    <a:ext uri="{FF2B5EF4-FFF2-40B4-BE49-F238E27FC236}">
                      <a16:creationId xmlns:a16="http://schemas.microsoft.com/office/drawing/2014/main" id="{C0CA786B-1B65-4124-9230-838765127ED0}"/>
                    </a:ext>
                  </a:extLst>
                </p:cNvPr>
                <p:cNvSpPr/>
                <p:nvPr/>
              </p:nvSpPr>
              <p:spPr>
                <a:xfrm>
                  <a:off x="21040944" y="10904128"/>
                  <a:ext cx="155625" cy="249000"/>
                </a:xfrm>
                <a:custGeom>
                  <a:avLst/>
                  <a:gdLst>
                    <a:gd name="connsiteX0" fmla="*/ 0 w 155625"/>
                    <a:gd name="connsiteY0" fmla="*/ 0 h 249000"/>
                    <a:gd name="connsiteX1" fmla="*/ 155625 w 155625"/>
                    <a:gd name="connsiteY1" fmla="*/ 0 h 249000"/>
                    <a:gd name="connsiteX2" fmla="*/ 155625 w 155625"/>
                    <a:gd name="connsiteY2" fmla="*/ 249001 h 249000"/>
                    <a:gd name="connsiteX3" fmla="*/ 0 w 155625"/>
                    <a:gd name="connsiteY3" fmla="*/ 249001 h 24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4900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49001"/>
                      </a:lnTo>
                      <a:lnTo>
                        <a:pt x="0" y="24900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75" name="Freeform: Shape 944">
                  <a:extLst>
                    <a:ext uri="{FF2B5EF4-FFF2-40B4-BE49-F238E27FC236}">
                      <a16:creationId xmlns:a16="http://schemas.microsoft.com/office/drawing/2014/main" id="{5C42325A-6C3E-4604-8F4D-1B7BA577F7F5}"/>
                    </a:ext>
                  </a:extLst>
                </p:cNvPr>
                <p:cNvSpPr/>
                <p:nvPr/>
              </p:nvSpPr>
              <p:spPr>
                <a:xfrm>
                  <a:off x="20795056" y="11234054"/>
                  <a:ext cx="155625" cy="233438"/>
                </a:xfrm>
                <a:custGeom>
                  <a:avLst/>
                  <a:gdLst>
                    <a:gd name="connsiteX0" fmla="*/ 0 w 155625"/>
                    <a:gd name="connsiteY0" fmla="*/ 0 h 233438"/>
                    <a:gd name="connsiteX1" fmla="*/ 155625 w 155625"/>
                    <a:gd name="connsiteY1" fmla="*/ 0 h 233438"/>
                    <a:gd name="connsiteX2" fmla="*/ 155625 w 155625"/>
                    <a:gd name="connsiteY2" fmla="*/ 233438 h 233438"/>
                    <a:gd name="connsiteX3" fmla="*/ 0 w 155625"/>
                    <a:gd name="connsiteY3" fmla="*/ 233438 h 233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3343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33438"/>
                      </a:lnTo>
                      <a:lnTo>
                        <a:pt x="0" y="23343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76" name="Freeform: Shape 945">
                  <a:extLst>
                    <a:ext uri="{FF2B5EF4-FFF2-40B4-BE49-F238E27FC236}">
                      <a16:creationId xmlns:a16="http://schemas.microsoft.com/office/drawing/2014/main" id="{4AF4AA58-A271-474B-8CCE-F0EAB6A48378}"/>
                    </a:ext>
                  </a:extLst>
                </p:cNvPr>
                <p:cNvSpPr/>
                <p:nvPr/>
              </p:nvSpPr>
              <p:spPr>
                <a:xfrm>
                  <a:off x="20549168" y="11153128"/>
                  <a:ext cx="155625" cy="410851"/>
                </a:xfrm>
                <a:custGeom>
                  <a:avLst/>
                  <a:gdLst>
                    <a:gd name="connsiteX0" fmla="*/ 0 w 155625"/>
                    <a:gd name="connsiteY0" fmla="*/ 0 h 410851"/>
                    <a:gd name="connsiteX1" fmla="*/ 155625 w 155625"/>
                    <a:gd name="connsiteY1" fmla="*/ 0 h 410851"/>
                    <a:gd name="connsiteX2" fmla="*/ 155625 w 155625"/>
                    <a:gd name="connsiteY2" fmla="*/ 410851 h 410851"/>
                    <a:gd name="connsiteX3" fmla="*/ 0 w 155625"/>
                    <a:gd name="connsiteY3" fmla="*/ 410851 h 410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10851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10851"/>
                      </a:lnTo>
                      <a:lnTo>
                        <a:pt x="0" y="4108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77" name="Freeform: Shape 946">
                  <a:extLst>
                    <a:ext uri="{FF2B5EF4-FFF2-40B4-BE49-F238E27FC236}">
                      <a16:creationId xmlns:a16="http://schemas.microsoft.com/office/drawing/2014/main" id="{CA74F253-4A4C-477B-AC0A-6378DAE0F3CD}"/>
                    </a:ext>
                  </a:extLst>
                </p:cNvPr>
                <p:cNvSpPr/>
                <p:nvPr/>
              </p:nvSpPr>
              <p:spPr>
                <a:xfrm>
                  <a:off x="20306392" y="11420804"/>
                  <a:ext cx="155625" cy="354825"/>
                </a:xfrm>
                <a:custGeom>
                  <a:avLst/>
                  <a:gdLst>
                    <a:gd name="connsiteX0" fmla="*/ 0 w 155625"/>
                    <a:gd name="connsiteY0" fmla="*/ 0 h 354825"/>
                    <a:gd name="connsiteX1" fmla="*/ 155626 w 155625"/>
                    <a:gd name="connsiteY1" fmla="*/ 0 h 354825"/>
                    <a:gd name="connsiteX2" fmla="*/ 155626 w 155625"/>
                    <a:gd name="connsiteY2" fmla="*/ 354826 h 354825"/>
                    <a:gd name="connsiteX3" fmla="*/ 0 w 155625"/>
                    <a:gd name="connsiteY3" fmla="*/ 354826 h 354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54825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354826"/>
                      </a:lnTo>
                      <a:lnTo>
                        <a:pt x="0" y="35482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78" name="Freeform: Shape 947">
                  <a:extLst>
                    <a:ext uri="{FF2B5EF4-FFF2-40B4-BE49-F238E27FC236}">
                      <a16:creationId xmlns:a16="http://schemas.microsoft.com/office/drawing/2014/main" id="{DAC06EB1-0BD5-49B3-BB7E-68EC26365435}"/>
                    </a:ext>
                  </a:extLst>
                </p:cNvPr>
                <p:cNvSpPr/>
                <p:nvPr/>
              </p:nvSpPr>
              <p:spPr>
                <a:xfrm>
                  <a:off x="20060504" y="12295419"/>
                  <a:ext cx="155625" cy="466876"/>
                </a:xfrm>
                <a:custGeom>
                  <a:avLst/>
                  <a:gdLst>
                    <a:gd name="connsiteX0" fmla="*/ 0 w 155625"/>
                    <a:gd name="connsiteY0" fmla="*/ 0 h 466876"/>
                    <a:gd name="connsiteX1" fmla="*/ 155625 w 155625"/>
                    <a:gd name="connsiteY1" fmla="*/ 0 h 466876"/>
                    <a:gd name="connsiteX2" fmla="*/ 155625 w 155625"/>
                    <a:gd name="connsiteY2" fmla="*/ 466876 h 466876"/>
                    <a:gd name="connsiteX3" fmla="*/ 0 w 155625"/>
                    <a:gd name="connsiteY3" fmla="*/ 466876 h 466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6687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66876"/>
                      </a:lnTo>
                      <a:lnTo>
                        <a:pt x="0" y="4668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79" name="Freeform: Shape 948">
                  <a:extLst>
                    <a:ext uri="{FF2B5EF4-FFF2-40B4-BE49-F238E27FC236}">
                      <a16:creationId xmlns:a16="http://schemas.microsoft.com/office/drawing/2014/main" id="{775AD286-D3F1-4C99-8963-4ABD896E7F85}"/>
                    </a:ext>
                  </a:extLst>
                </p:cNvPr>
                <p:cNvSpPr/>
                <p:nvPr/>
              </p:nvSpPr>
              <p:spPr>
                <a:xfrm>
                  <a:off x="19814616" y="12326544"/>
                  <a:ext cx="155625" cy="336150"/>
                </a:xfrm>
                <a:custGeom>
                  <a:avLst/>
                  <a:gdLst>
                    <a:gd name="connsiteX0" fmla="*/ 0 w 155625"/>
                    <a:gd name="connsiteY0" fmla="*/ 0 h 336150"/>
                    <a:gd name="connsiteX1" fmla="*/ 155625 w 155625"/>
                    <a:gd name="connsiteY1" fmla="*/ 0 h 336150"/>
                    <a:gd name="connsiteX2" fmla="*/ 155625 w 155625"/>
                    <a:gd name="connsiteY2" fmla="*/ 336151 h 336150"/>
                    <a:gd name="connsiteX3" fmla="*/ 0 w 155625"/>
                    <a:gd name="connsiteY3" fmla="*/ 336151 h 336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3615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36151"/>
                      </a:lnTo>
                      <a:lnTo>
                        <a:pt x="0" y="3361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80" name="Freeform: Shape 949">
                  <a:extLst>
                    <a:ext uri="{FF2B5EF4-FFF2-40B4-BE49-F238E27FC236}">
                      <a16:creationId xmlns:a16="http://schemas.microsoft.com/office/drawing/2014/main" id="{5E11F7C7-6A48-4920-9CBE-5670DDEC4722}"/>
                    </a:ext>
                  </a:extLst>
                </p:cNvPr>
                <p:cNvSpPr/>
                <p:nvPr/>
              </p:nvSpPr>
              <p:spPr>
                <a:xfrm>
                  <a:off x="19571840" y="11679142"/>
                  <a:ext cx="155625" cy="815477"/>
                </a:xfrm>
                <a:custGeom>
                  <a:avLst/>
                  <a:gdLst>
                    <a:gd name="connsiteX0" fmla="*/ 0 w 155625"/>
                    <a:gd name="connsiteY0" fmla="*/ 0 h 815477"/>
                    <a:gd name="connsiteX1" fmla="*/ 155626 w 155625"/>
                    <a:gd name="connsiteY1" fmla="*/ 0 h 815477"/>
                    <a:gd name="connsiteX2" fmla="*/ 155626 w 155625"/>
                    <a:gd name="connsiteY2" fmla="*/ 815477 h 815477"/>
                    <a:gd name="connsiteX3" fmla="*/ 0 w 155625"/>
                    <a:gd name="connsiteY3" fmla="*/ 815477 h 815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815477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815477"/>
                      </a:lnTo>
                      <a:lnTo>
                        <a:pt x="0" y="81547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81" name="Freeform: Shape 950">
                  <a:extLst>
                    <a:ext uri="{FF2B5EF4-FFF2-40B4-BE49-F238E27FC236}">
                      <a16:creationId xmlns:a16="http://schemas.microsoft.com/office/drawing/2014/main" id="{ACFE290D-381E-4D79-8735-5ACD7D10B274}"/>
                    </a:ext>
                  </a:extLst>
                </p:cNvPr>
                <p:cNvSpPr/>
                <p:nvPr/>
              </p:nvSpPr>
              <p:spPr>
                <a:xfrm>
                  <a:off x="19325952" y="11308754"/>
                  <a:ext cx="155625" cy="582039"/>
                </a:xfrm>
                <a:custGeom>
                  <a:avLst/>
                  <a:gdLst>
                    <a:gd name="connsiteX0" fmla="*/ 0 w 155625"/>
                    <a:gd name="connsiteY0" fmla="*/ 0 h 582039"/>
                    <a:gd name="connsiteX1" fmla="*/ 155626 w 155625"/>
                    <a:gd name="connsiteY1" fmla="*/ 0 h 582039"/>
                    <a:gd name="connsiteX2" fmla="*/ 155626 w 155625"/>
                    <a:gd name="connsiteY2" fmla="*/ 582039 h 582039"/>
                    <a:gd name="connsiteX3" fmla="*/ 0 w 155625"/>
                    <a:gd name="connsiteY3" fmla="*/ 582039 h 582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82039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582039"/>
                      </a:lnTo>
                      <a:lnTo>
                        <a:pt x="0" y="5820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82" name="Freeform: Shape 951">
                  <a:extLst>
                    <a:ext uri="{FF2B5EF4-FFF2-40B4-BE49-F238E27FC236}">
                      <a16:creationId xmlns:a16="http://schemas.microsoft.com/office/drawing/2014/main" id="{BB15BEFD-EE70-41E0-AD3F-2AF1ABC5F554}"/>
                    </a:ext>
                  </a:extLst>
                </p:cNvPr>
                <p:cNvSpPr/>
                <p:nvPr/>
              </p:nvSpPr>
              <p:spPr>
                <a:xfrm>
                  <a:off x="19080064" y="11199816"/>
                  <a:ext cx="155625" cy="220988"/>
                </a:xfrm>
                <a:custGeom>
                  <a:avLst/>
                  <a:gdLst>
                    <a:gd name="connsiteX0" fmla="*/ 0 w 155625"/>
                    <a:gd name="connsiteY0" fmla="*/ 0 h 220988"/>
                    <a:gd name="connsiteX1" fmla="*/ 155625 w 155625"/>
                    <a:gd name="connsiteY1" fmla="*/ 0 h 220988"/>
                    <a:gd name="connsiteX2" fmla="*/ 155625 w 155625"/>
                    <a:gd name="connsiteY2" fmla="*/ 220988 h 220988"/>
                    <a:gd name="connsiteX3" fmla="*/ 0 w 155625"/>
                    <a:gd name="connsiteY3" fmla="*/ 220988 h 220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2098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20988"/>
                      </a:lnTo>
                      <a:lnTo>
                        <a:pt x="0" y="22098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83" name="Freeform: Shape 952">
                  <a:extLst>
                    <a:ext uri="{FF2B5EF4-FFF2-40B4-BE49-F238E27FC236}">
                      <a16:creationId xmlns:a16="http://schemas.microsoft.com/office/drawing/2014/main" id="{05C482C6-8EE1-4704-98E0-4FDFFF7731CD}"/>
                    </a:ext>
                  </a:extLst>
                </p:cNvPr>
                <p:cNvSpPr/>
                <p:nvPr/>
              </p:nvSpPr>
              <p:spPr>
                <a:xfrm>
                  <a:off x="18834176" y="11044191"/>
                  <a:ext cx="155625" cy="311250"/>
                </a:xfrm>
                <a:custGeom>
                  <a:avLst/>
                  <a:gdLst>
                    <a:gd name="connsiteX0" fmla="*/ 0 w 155625"/>
                    <a:gd name="connsiteY0" fmla="*/ 0 h 311250"/>
                    <a:gd name="connsiteX1" fmla="*/ 155625 w 155625"/>
                    <a:gd name="connsiteY1" fmla="*/ 0 h 311250"/>
                    <a:gd name="connsiteX2" fmla="*/ 155625 w 155625"/>
                    <a:gd name="connsiteY2" fmla="*/ 311251 h 311250"/>
                    <a:gd name="connsiteX3" fmla="*/ 0 w 155625"/>
                    <a:gd name="connsiteY3" fmla="*/ 311251 h 311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1125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11251"/>
                      </a:lnTo>
                      <a:lnTo>
                        <a:pt x="0" y="3112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84" name="Freeform: Shape 953">
                  <a:extLst>
                    <a:ext uri="{FF2B5EF4-FFF2-40B4-BE49-F238E27FC236}">
                      <a16:creationId xmlns:a16="http://schemas.microsoft.com/office/drawing/2014/main" id="{1BCF9054-032D-458F-9D07-973FC2B1A80A}"/>
                    </a:ext>
                  </a:extLst>
                </p:cNvPr>
                <p:cNvSpPr/>
                <p:nvPr/>
              </p:nvSpPr>
              <p:spPr>
                <a:xfrm>
                  <a:off x="18591400" y="11044191"/>
                  <a:ext cx="155625" cy="435751"/>
                </a:xfrm>
                <a:custGeom>
                  <a:avLst/>
                  <a:gdLst>
                    <a:gd name="connsiteX0" fmla="*/ 0 w 155625"/>
                    <a:gd name="connsiteY0" fmla="*/ 0 h 435751"/>
                    <a:gd name="connsiteX1" fmla="*/ 155626 w 155625"/>
                    <a:gd name="connsiteY1" fmla="*/ 0 h 435751"/>
                    <a:gd name="connsiteX2" fmla="*/ 155626 w 155625"/>
                    <a:gd name="connsiteY2" fmla="*/ 435751 h 435751"/>
                    <a:gd name="connsiteX3" fmla="*/ 0 w 155625"/>
                    <a:gd name="connsiteY3" fmla="*/ 435751 h 4357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35751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435751"/>
                      </a:lnTo>
                      <a:lnTo>
                        <a:pt x="0" y="4357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85" name="Freeform: Shape 954">
                  <a:extLst>
                    <a:ext uri="{FF2B5EF4-FFF2-40B4-BE49-F238E27FC236}">
                      <a16:creationId xmlns:a16="http://schemas.microsoft.com/office/drawing/2014/main" id="{AD3F567F-8B5F-4639-BABC-6BBA40D6EAEA}"/>
                    </a:ext>
                  </a:extLst>
                </p:cNvPr>
                <p:cNvSpPr/>
                <p:nvPr/>
              </p:nvSpPr>
              <p:spPr>
                <a:xfrm>
                  <a:off x="18345512" y="11585767"/>
                  <a:ext cx="155625" cy="277013"/>
                </a:xfrm>
                <a:custGeom>
                  <a:avLst/>
                  <a:gdLst>
                    <a:gd name="connsiteX0" fmla="*/ 0 w 155625"/>
                    <a:gd name="connsiteY0" fmla="*/ 0 h 277013"/>
                    <a:gd name="connsiteX1" fmla="*/ 155625 w 155625"/>
                    <a:gd name="connsiteY1" fmla="*/ 0 h 277013"/>
                    <a:gd name="connsiteX2" fmla="*/ 155625 w 155625"/>
                    <a:gd name="connsiteY2" fmla="*/ 277013 h 277013"/>
                    <a:gd name="connsiteX3" fmla="*/ 0 w 155625"/>
                    <a:gd name="connsiteY3" fmla="*/ 277013 h 277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770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77013"/>
                      </a:lnTo>
                      <a:lnTo>
                        <a:pt x="0" y="27701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86" name="Freeform: Shape 955">
                  <a:extLst>
                    <a:ext uri="{FF2B5EF4-FFF2-40B4-BE49-F238E27FC236}">
                      <a16:creationId xmlns:a16="http://schemas.microsoft.com/office/drawing/2014/main" id="{FF59A1A8-31C3-4A90-8F96-F3CF9A1118C5}"/>
                    </a:ext>
                  </a:extLst>
                </p:cNvPr>
                <p:cNvSpPr/>
                <p:nvPr/>
              </p:nvSpPr>
              <p:spPr>
                <a:xfrm>
                  <a:off x="18099624" y="11380341"/>
                  <a:ext cx="155625" cy="482438"/>
                </a:xfrm>
                <a:custGeom>
                  <a:avLst/>
                  <a:gdLst>
                    <a:gd name="connsiteX0" fmla="*/ 0 w 155625"/>
                    <a:gd name="connsiteY0" fmla="*/ 0 h 482438"/>
                    <a:gd name="connsiteX1" fmla="*/ 155626 w 155625"/>
                    <a:gd name="connsiteY1" fmla="*/ 0 h 482438"/>
                    <a:gd name="connsiteX2" fmla="*/ 155626 w 155625"/>
                    <a:gd name="connsiteY2" fmla="*/ 482439 h 482438"/>
                    <a:gd name="connsiteX3" fmla="*/ 0 w 155625"/>
                    <a:gd name="connsiteY3" fmla="*/ 482439 h 48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82438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482439"/>
                      </a:lnTo>
                      <a:lnTo>
                        <a:pt x="0" y="4824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87" name="Freeform: Shape 956">
                  <a:extLst>
                    <a:ext uri="{FF2B5EF4-FFF2-40B4-BE49-F238E27FC236}">
                      <a16:creationId xmlns:a16="http://schemas.microsoft.com/office/drawing/2014/main" id="{12E56929-2F20-4B68-8CE2-881DC0D4831A}"/>
                    </a:ext>
                  </a:extLst>
                </p:cNvPr>
                <p:cNvSpPr/>
                <p:nvPr/>
              </p:nvSpPr>
              <p:spPr>
                <a:xfrm>
                  <a:off x="17856848" y="11476829"/>
                  <a:ext cx="155625" cy="143175"/>
                </a:xfrm>
                <a:custGeom>
                  <a:avLst/>
                  <a:gdLst>
                    <a:gd name="connsiteX0" fmla="*/ 0 w 155625"/>
                    <a:gd name="connsiteY0" fmla="*/ 0 h 143175"/>
                    <a:gd name="connsiteX1" fmla="*/ 155625 w 155625"/>
                    <a:gd name="connsiteY1" fmla="*/ 0 h 143175"/>
                    <a:gd name="connsiteX2" fmla="*/ 155625 w 155625"/>
                    <a:gd name="connsiteY2" fmla="*/ 143176 h 143175"/>
                    <a:gd name="connsiteX3" fmla="*/ 0 w 155625"/>
                    <a:gd name="connsiteY3" fmla="*/ 143176 h 14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43175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143176"/>
                      </a:lnTo>
                      <a:lnTo>
                        <a:pt x="0" y="1431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88" name="Freeform: Shape 957">
                  <a:extLst>
                    <a:ext uri="{FF2B5EF4-FFF2-40B4-BE49-F238E27FC236}">
                      <a16:creationId xmlns:a16="http://schemas.microsoft.com/office/drawing/2014/main" id="{D657EC93-7386-4F0D-B5BC-653D4EC3E395}"/>
                    </a:ext>
                  </a:extLst>
                </p:cNvPr>
                <p:cNvSpPr/>
                <p:nvPr/>
              </p:nvSpPr>
              <p:spPr>
                <a:xfrm>
                  <a:off x="17610960" y="11221603"/>
                  <a:ext cx="155625" cy="199200"/>
                </a:xfrm>
                <a:custGeom>
                  <a:avLst/>
                  <a:gdLst>
                    <a:gd name="connsiteX0" fmla="*/ 0 w 155625"/>
                    <a:gd name="connsiteY0" fmla="*/ 0 h 199200"/>
                    <a:gd name="connsiteX1" fmla="*/ 155626 w 155625"/>
                    <a:gd name="connsiteY1" fmla="*/ 0 h 199200"/>
                    <a:gd name="connsiteX2" fmla="*/ 155626 w 155625"/>
                    <a:gd name="connsiteY2" fmla="*/ 199200 h 199200"/>
                    <a:gd name="connsiteX3" fmla="*/ 0 w 155625"/>
                    <a:gd name="connsiteY3" fmla="*/ 199200 h 199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99200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199200"/>
                      </a:lnTo>
                      <a:lnTo>
                        <a:pt x="0" y="19920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89" name="Freeform: Shape 958">
                  <a:extLst>
                    <a:ext uri="{FF2B5EF4-FFF2-40B4-BE49-F238E27FC236}">
                      <a16:creationId xmlns:a16="http://schemas.microsoft.com/office/drawing/2014/main" id="{925B6750-89D3-471C-A393-07B1A8D02170}"/>
                    </a:ext>
                  </a:extLst>
                </p:cNvPr>
                <p:cNvSpPr/>
                <p:nvPr/>
              </p:nvSpPr>
              <p:spPr>
                <a:xfrm>
                  <a:off x="17365072" y="11022403"/>
                  <a:ext cx="155625" cy="395288"/>
                </a:xfrm>
                <a:custGeom>
                  <a:avLst/>
                  <a:gdLst>
                    <a:gd name="connsiteX0" fmla="*/ 0 w 155625"/>
                    <a:gd name="connsiteY0" fmla="*/ 0 h 395288"/>
                    <a:gd name="connsiteX1" fmla="*/ 155625 w 155625"/>
                    <a:gd name="connsiteY1" fmla="*/ 0 h 395288"/>
                    <a:gd name="connsiteX2" fmla="*/ 155625 w 155625"/>
                    <a:gd name="connsiteY2" fmla="*/ 395288 h 395288"/>
                    <a:gd name="connsiteX3" fmla="*/ 0 w 155625"/>
                    <a:gd name="connsiteY3" fmla="*/ 395288 h 395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9528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95288"/>
                      </a:lnTo>
                      <a:lnTo>
                        <a:pt x="0" y="39528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90" name="Freeform: Shape 959">
                  <a:extLst>
                    <a:ext uri="{FF2B5EF4-FFF2-40B4-BE49-F238E27FC236}">
                      <a16:creationId xmlns:a16="http://schemas.microsoft.com/office/drawing/2014/main" id="{847CCBF1-791A-4322-8D68-7795A8227CAB}"/>
                    </a:ext>
                  </a:extLst>
                </p:cNvPr>
                <p:cNvSpPr/>
                <p:nvPr/>
              </p:nvSpPr>
              <p:spPr>
                <a:xfrm>
                  <a:off x="17119184" y="10804527"/>
                  <a:ext cx="155625" cy="367275"/>
                </a:xfrm>
                <a:custGeom>
                  <a:avLst/>
                  <a:gdLst>
                    <a:gd name="connsiteX0" fmla="*/ 0 w 155625"/>
                    <a:gd name="connsiteY0" fmla="*/ 0 h 367275"/>
                    <a:gd name="connsiteX1" fmla="*/ 155626 w 155625"/>
                    <a:gd name="connsiteY1" fmla="*/ 0 h 367275"/>
                    <a:gd name="connsiteX2" fmla="*/ 155626 w 155625"/>
                    <a:gd name="connsiteY2" fmla="*/ 367276 h 367275"/>
                    <a:gd name="connsiteX3" fmla="*/ 0 w 155625"/>
                    <a:gd name="connsiteY3" fmla="*/ 367276 h 367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67275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367276"/>
                      </a:lnTo>
                      <a:lnTo>
                        <a:pt x="0" y="3672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91" name="Freeform: Shape 960">
                  <a:extLst>
                    <a:ext uri="{FF2B5EF4-FFF2-40B4-BE49-F238E27FC236}">
                      <a16:creationId xmlns:a16="http://schemas.microsoft.com/office/drawing/2014/main" id="{CB6D97DA-925C-4A67-B47F-7781E32277CD}"/>
                    </a:ext>
                  </a:extLst>
                </p:cNvPr>
                <p:cNvSpPr/>
                <p:nvPr/>
              </p:nvSpPr>
              <p:spPr>
                <a:xfrm>
                  <a:off x="16876408" y="10953928"/>
                  <a:ext cx="155625" cy="426413"/>
                </a:xfrm>
                <a:custGeom>
                  <a:avLst/>
                  <a:gdLst>
                    <a:gd name="connsiteX0" fmla="*/ 0 w 155625"/>
                    <a:gd name="connsiteY0" fmla="*/ 0 h 426413"/>
                    <a:gd name="connsiteX1" fmla="*/ 155625 w 155625"/>
                    <a:gd name="connsiteY1" fmla="*/ 0 h 426413"/>
                    <a:gd name="connsiteX2" fmla="*/ 155625 w 155625"/>
                    <a:gd name="connsiteY2" fmla="*/ 426414 h 426413"/>
                    <a:gd name="connsiteX3" fmla="*/ 0 w 155625"/>
                    <a:gd name="connsiteY3" fmla="*/ 426414 h 42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264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26414"/>
                      </a:lnTo>
                      <a:lnTo>
                        <a:pt x="0" y="42641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92" name="Freeform: Shape 961">
                  <a:extLst>
                    <a:ext uri="{FF2B5EF4-FFF2-40B4-BE49-F238E27FC236}">
                      <a16:creationId xmlns:a16="http://schemas.microsoft.com/office/drawing/2014/main" id="{6C8AD863-99CD-4810-AF04-02DB0A14D28F}"/>
                    </a:ext>
                  </a:extLst>
                </p:cNvPr>
                <p:cNvSpPr/>
                <p:nvPr/>
              </p:nvSpPr>
              <p:spPr>
                <a:xfrm>
                  <a:off x="16630520" y="10645789"/>
                  <a:ext cx="155625" cy="529126"/>
                </a:xfrm>
                <a:custGeom>
                  <a:avLst/>
                  <a:gdLst>
                    <a:gd name="connsiteX0" fmla="*/ 0 w 155625"/>
                    <a:gd name="connsiteY0" fmla="*/ 0 h 529126"/>
                    <a:gd name="connsiteX1" fmla="*/ 155626 w 155625"/>
                    <a:gd name="connsiteY1" fmla="*/ 0 h 529126"/>
                    <a:gd name="connsiteX2" fmla="*/ 155626 w 155625"/>
                    <a:gd name="connsiteY2" fmla="*/ 529126 h 529126"/>
                    <a:gd name="connsiteX3" fmla="*/ 0 w 155625"/>
                    <a:gd name="connsiteY3" fmla="*/ 529126 h 529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29126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529126"/>
                      </a:lnTo>
                      <a:lnTo>
                        <a:pt x="0" y="52912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93" name="Freeform: Shape 962">
                  <a:extLst>
                    <a:ext uri="{FF2B5EF4-FFF2-40B4-BE49-F238E27FC236}">
                      <a16:creationId xmlns:a16="http://schemas.microsoft.com/office/drawing/2014/main" id="{DC540323-8DE5-4AD1-8D82-B9B2CE29D186}"/>
                    </a:ext>
                  </a:extLst>
                </p:cNvPr>
                <p:cNvSpPr/>
                <p:nvPr/>
              </p:nvSpPr>
              <p:spPr>
                <a:xfrm>
                  <a:off x="16384632" y="10863665"/>
                  <a:ext cx="155625" cy="438863"/>
                </a:xfrm>
                <a:custGeom>
                  <a:avLst/>
                  <a:gdLst>
                    <a:gd name="connsiteX0" fmla="*/ 0 w 155625"/>
                    <a:gd name="connsiteY0" fmla="*/ 0 h 438863"/>
                    <a:gd name="connsiteX1" fmla="*/ 155625 w 155625"/>
                    <a:gd name="connsiteY1" fmla="*/ 0 h 438863"/>
                    <a:gd name="connsiteX2" fmla="*/ 155625 w 155625"/>
                    <a:gd name="connsiteY2" fmla="*/ 438864 h 438863"/>
                    <a:gd name="connsiteX3" fmla="*/ 0 w 155625"/>
                    <a:gd name="connsiteY3" fmla="*/ 438864 h 438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3886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38864"/>
                      </a:lnTo>
                      <a:lnTo>
                        <a:pt x="0" y="438864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94" name="Freeform: Shape 963">
                  <a:extLst>
                    <a:ext uri="{FF2B5EF4-FFF2-40B4-BE49-F238E27FC236}">
                      <a16:creationId xmlns:a16="http://schemas.microsoft.com/office/drawing/2014/main" id="{9EB2755C-E9D4-42C5-9A05-03F5FE3285A3}"/>
                    </a:ext>
                  </a:extLst>
                </p:cNvPr>
                <p:cNvSpPr/>
                <p:nvPr/>
              </p:nvSpPr>
              <p:spPr>
                <a:xfrm>
                  <a:off x="16141856" y="11380341"/>
                  <a:ext cx="155625" cy="242775"/>
                </a:xfrm>
                <a:custGeom>
                  <a:avLst/>
                  <a:gdLst>
                    <a:gd name="connsiteX0" fmla="*/ 0 w 155625"/>
                    <a:gd name="connsiteY0" fmla="*/ 0 h 242775"/>
                    <a:gd name="connsiteX1" fmla="*/ 155625 w 155625"/>
                    <a:gd name="connsiteY1" fmla="*/ 0 h 242775"/>
                    <a:gd name="connsiteX2" fmla="*/ 155625 w 155625"/>
                    <a:gd name="connsiteY2" fmla="*/ 242776 h 242775"/>
                    <a:gd name="connsiteX3" fmla="*/ 0 w 155625"/>
                    <a:gd name="connsiteY3" fmla="*/ 242776 h 242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42775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42776"/>
                      </a:lnTo>
                      <a:lnTo>
                        <a:pt x="0" y="24277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95" name="Freeform: Shape 964">
                  <a:extLst>
                    <a:ext uri="{FF2B5EF4-FFF2-40B4-BE49-F238E27FC236}">
                      <a16:creationId xmlns:a16="http://schemas.microsoft.com/office/drawing/2014/main" id="{EE606DC9-1717-475B-99F7-84A22F37215F}"/>
                    </a:ext>
                  </a:extLst>
                </p:cNvPr>
                <p:cNvSpPr/>
                <p:nvPr/>
              </p:nvSpPr>
              <p:spPr>
                <a:xfrm>
                  <a:off x="15895968" y="11125116"/>
                  <a:ext cx="155625" cy="354825"/>
                </a:xfrm>
                <a:custGeom>
                  <a:avLst/>
                  <a:gdLst>
                    <a:gd name="connsiteX0" fmla="*/ 0 w 155625"/>
                    <a:gd name="connsiteY0" fmla="*/ 0 h 354825"/>
                    <a:gd name="connsiteX1" fmla="*/ 155625 w 155625"/>
                    <a:gd name="connsiteY1" fmla="*/ 0 h 354825"/>
                    <a:gd name="connsiteX2" fmla="*/ 155625 w 155625"/>
                    <a:gd name="connsiteY2" fmla="*/ 354826 h 354825"/>
                    <a:gd name="connsiteX3" fmla="*/ 0 w 155625"/>
                    <a:gd name="connsiteY3" fmla="*/ 354826 h 354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54825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54826"/>
                      </a:lnTo>
                      <a:lnTo>
                        <a:pt x="0" y="35482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96" name="Freeform: Shape 965">
                  <a:extLst>
                    <a:ext uri="{FF2B5EF4-FFF2-40B4-BE49-F238E27FC236}">
                      <a16:creationId xmlns:a16="http://schemas.microsoft.com/office/drawing/2014/main" id="{D9CD1F1F-17E6-4086-AE62-377675210535}"/>
                    </a:ext>
                  </a:extLst>
                </p:cNvPr>
                <p:cNvSpPr/>
                <p:nvPr/>
              </p:nvSpPr>
              <p:spPr>
                <a:xfrm>
                  <a:off x="15650080" y="11243391"/>
                  <a:ext cx="155625" cy="619389"/>
                </a:xfrm>
                <a:custGeom>
                  <a:avLst/>
                  <a:gdLst>
                    <a:gd name="connsiteX0" fmla="*/ 0 w 155625"/>
                    <a:gd name="connsiteY0" fmla="*/ 0 h 619389"/>
                    <a:gd name="connsiteX1" fmla="*/ 155626 w 155625"/>
                    <a:gd name="connsiteY1" fmla="*/ 0 h 619389"/>
                    <a:gd name="connsiteX2" fmla="*/ 155626 w 155625"/>
                    <a:gd name="connsiteY2" fmla="*/ 619389 h 619389"/>
                    <a:gd name="connsiteX3" fmla="*/ 0 w 155625"/>
                    <a:gd name="connsiteY3" fmla="*/ 619389 h 61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619389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619389"/>
                      </a:lnTo>
                      <a:lnTo>
                        <a:pt x="0" y="6193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97" name="Freeform: Shape 966">
                  <a:extLst>
                    <a:ext uri="{FF2B5EF4-FFF2-40B4-BE49-F238E27FC236}">
                      <a16:creationId xmlns:a16="http://schemas.microsoft.com/office/drawing/2014/main" id="{F195C21C-B3DE-439B-8B28-ED1DCCEED9A8}"/>
                    </a:ext>
                  </a:extLst>
                </p:cNvPr>
                <p:cNvSpPr/>
                <p:nvPr/>
              </p:nvSpPr>
              <p:spPr>
                <a:xfrm>
                  <a:off x="15404192" y="11529742"/>
                  <a:ext cx="155625" cy="943090"/>
                </a:xfrm>
                <a:custGeom>
                  <a:avLst/>
                  <a:gdLst>
                    <a:gd name="connsiteX0" fmla="*/ 0 w 155625"/>
                    <a:gd name="connsiteY0" fmla="*/ 0 h 943090"/>
                    <a:gd name="connsiteX1" fmla="*/ 155625 w 155625"/>
                    <a:gd name="connsiteY1" fmla="*/ 0 h 943090"/>
                    <a:gd name="connsiteX2" fmla="*/ 155625 w 155625"/>
                    <a:gd name="connsiteY2" fmla="*/ 943090 h 943090"/>
                    <a:gd name="connsiteX3" fmla="*/ 0 w 155625"/>
                    <a:gd name="connsiteY3" fmla="*/ 943090 h 943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94309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943090"/>
                      </a:lnTo>
                      <a:lnTo>
                        <a:pt x="0" y="943090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98" name="Freeform: Shape 967">
                  <a:extLst>
                    <a:ext uri="{FF2B5EF4-FFF2-40B4-BE49-F238E27FC236}">
                      <a16:creationId xmlns:a16="http://schemas.microsoft.com/office/drawing/2014/main" id="{065483C6-1354-4E42-9304-3AE43B98837F}"/>
                    </a:ext>
                  </a:extLst>
                </p:cNvPr>
                <p:cNvSpPr/>
                <p:nvPr/>
              </p:nvSpPr>
              <p:spPr>
                <a:xfrm>
                  <a:off x="15161416" y="12385682"/>
                  <a:ext cx="155625" cy="1322816"/>
                </a:xfrm>
                <a:custGeom>
                  <a:avLst/>
                  <a:gdLst>
                    <a:gd name="connsiteX0" fmla="*/ 0 w 155625"/>
                    <a:gd name="connsiteY0" fmla="*/ 0 h 1322816"/>
                    <a:gd name="connsiteX1" fmla="*/ 155625 w 155625"/>
                    <a:gd name="connsiteY1" fmla="*/ 0 h 1322816"/>
                    <a:gd name="connsiteX2" fmla="*/ 155625 w 155625"/>
                    <a:gd name="connsiteY2" fmla="*/ 1322816 h 1322816"/>
                    <a:gd name="connsiteX3" fmla="*/ 0 w 155625"/>
                    <a:gd name="connsiteY3" fmla="*/ 1322816 h 1322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32281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1322816"/>
                      </a:lnTo>
                      <a:lnTo>
                        <a:pt x="0" y="1322816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199" name="Freeform: Shape 968">
                  <a:extLst>
                    <a:ext uri="{FF2B5EF4-FFF2-40B4-BE49-F238E27FC236}">
                      <a16:creationId xmlns:a16="http://schemas.microsoft.com/office/drawing/2014/main" id="{E26DA384-CFE1-45F7-8C3D-13460CAA6A32}"/>
                    </a:ext>
                  </a:extLst>
                </p:cNvPr>
                <p:cNvSpPr/>
                <p:nvPr/>
              </p:nvSpPr>
              <p:spPr>
                <a:xfrm>
                  <a:off x="14915528" y="13375459"/>
                  <a:ext cx="155625" cy="529126"/>
                </a:xfrm>
                <a:custGeom>
                  <a:avLst/>
                  <a:gdLst>
                    <a:gd name="connsiteX0" fmla="*/ 0 w 155625"/>
                    <a:gd name="connsiteY0" fmla="*/ 0 h 529126"/>
                    <a:gd name="connsiteX1" fmla="*/ 155625 w 155625"/>
                    <a:gd name="connsiteY1" fmla="*/ 0 h 529126"/>
                    <a:gd name="connsiteX2" fmla="*/ 155625 w 155625"/>
                    <a:gd name="connsiteY2" fmla="*/ 529127 h 529126"/>
                    <a:gd name="connsiteX3" fmla="*/ 0 w 155625"/>
                    <a:gd name="connsiteY3" fmla="*/ 529127 h 529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2912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29127"/>
                      </a:lnTo>
                      <a:lnTo>
                        <a:pt x="0" y="52912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00" name="Freeform: Shape 969">
                  <a:extLst>
                    <a:ext uri="{FF2B5EF4-FFF2-40B4-BE49-F238E27FC236}">
                      <a16:creationId xmlns:a16="http://schemas.microsoft.com/office/drawing/2014/main" id="{9CD75095-4963-4C3B-A44B-11BE759DEF82}"/>
                    </a:ext>
                  </a:extLst>
                </p:cNvPr>
                <p:cNvSpPr/>
                <p:nvPr/>
              </p:nvSpPr>
              <p:spPr>
                <a:xfrm>
                  <a:off x="14669640" y="13029971"/>
                  <a:ext cx="155625" cy="619389"/>
                </a:xfrm>
                <a:custGeom>
                  <a:avLst/>
                  <a:gdLst>
                    <a:gd name="connsiteX0" fmla="*/ 0 w 155625"/>
                    <a:gd name="connsiteY0" fmla="*/ 0 h 619389"/>
                    <a:gd name="connsiteX1" fmla="*/ 155626 w 155625"/>
                    <a:gd name="connsiteY1" fmla="*/ 0 h 619389"/>
                    <a:gd name="connsiteX2" fmla="*/ 155626 w 155625"/>
                    <a:gd name="connsiteY2" fmla="*/ 619389 h 619389"/>
                    <a:gd name="connsiteX3" fmla="*/ 0 w 155625"/>
                    <a:gd name="connsiteY3" fmla="*/ 619389 h 61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619389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619389"/>
                      </a:lnTo>
                      <a:lnTo>
                        <a:pt x="0" y="6193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01" name="Freeform: Shape 970">
                  <a:extLst>
                    <a:ext uri="{FF2B5EF4-FFF2-40B4-BE49-F238E27FC236}">
                      <a16:creationId xmlns:a16="http://schemas.microsoft.com/office/drawing/2014/main" id="{7AFE6FF7-3E50-4923-9610-AD62CB365789}"/>
                    </a:ext>
                  </a:extLst>
                </p:cNvPr>
                <p:cNvSpPr/>
                <p:nvPr/>
              </p:nvSpPr>
              <p:spPr>
                <a:xfrm>
                  <a:off x="14423752" y="12622232"/>
                  <a:ext cx="155625" cy="569589"/>
                </a:xfrm>
                <a:custGeom>
                  <a:avLst/>
                  <a:gdLst>
                    <a:gd name="connsiteX0" fmla="*/ 0 w 155625"/>
                    <a:gd name="connsiteY0" fmla="*/ 0 h 569589"/>
                    <a:gd name="connsiteX1" fmla="*/ 155625 w 155625"/>
                    <a:gd name="connsiteY1" fmla="*/ 0 h 569589"/>
                    <a:gd name="connsiteX2" fmla="*/ 155625 w 155625"/>
                    <a:gd name="connsiteY2" fmla="*/ 569589 h 569589"/>
                    <a:gd name="connsiteX3" fmla="*/ 0 w 155625"/>
                    <a:gd name="connsiteY3" fmla="*/ 569589 h 569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69589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69589"/>
                      </a:lnTo>
                      <a:lnTo>
                        <a:pt x="0" y="5695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02" name="Freeform: Shape 971">
                  <a:extLst>
                    <a:ext uri="{FF2B5EF4-FFF2-40B4-BE49-F238E27FC236}">
                      <a16:creationId xmlns:a16="http://schemas.microsoft.com/office/drawing/2014/main" id="{F52930E6-C04D-46C8-A504-CCA1E3342DD6}"/>
                    </a:ext>
                  </a:extLst>
                </p:cNvPr>
                <p:cNvSpPr/>
                <p:nvPr/>
              </p:nvSpPr>
              <p:spPr>
                <a:xfrm>
                  <a:off x="14180976" y="12718720"/>
                  <a:ext cx="155625" cy="619389"/>
                </a:xfrm>
                <a:custGeom>
                  <a:avLst/>
                  <a:gdLst>
                    <a:gd name="connsiteX0" fmla="*/ 0 w 155625"/>
                    <a:gd name="connsiteY0" fmla="*/ 0 h 619389"/>
                    <a:gd name="connsiteX1" fmla="*/ 155625 w 155625"/>
                    <a:gd name="connsiteY1" fmla="*/ 0 h 619389"/>
                    <a:gd name="connsiteX2" fmla="*/ 155625 w 155625"/>
                    <a:gd name="connsiteY2" fmla="*/ 619389 h 619389"/>
                    <a:gd name="connsiteX3" fmla="*/ 0 w 155625"/>
                    <a:gd name="connsiteY3" fmla="*/ 619389 h 61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619389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619389"/>
                      </a:lnTo>
                      <a:lnTo>
                        <a:pt x="0" y="6193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03" name="Freeform: Shape 972">
                  <a:extLst>
                    <a:ext uri="{FF2B5EF4-FFF2-40B4-BE49-F238E27FC236}">
                      <a16:creationId xmlns:a16="http://schemas.microsoft.com/office/drawing/2014/main" id="{C85D35D3-8A53-4309-9A47-49489DBDD3C6}"/>
                    </a:ext>
                  </a:extLst>
                </p:cNvPr>
                <p:cNvSpPr/>
                <p:nvPr/>
              </p:nvSpPr>
              <p:spPr>
                <a:xfrm>
                  <a:off x="13935088" y="12276744"/>
                  <a:ext cx="155625" cy="270788"/>
                </a:xfrm>
                <a:custGeom>
                  <a:avLst/>
                  <a:gdLst>
                    <a:gd name="connsiteX0" fmla="*/ 0 w 155625"/>
                    <a:gd name="connsiteY0" fmla="*/ 0 h 270788"/>
                    <a:gd name="connsiteX1" fmla="*/ 155625 w 155625"/>
                    <a:gd name="connsiteY1" fmla="*/ 0 h 270788"/>
                    <a:gd name="connsiteX2" fmla="*/ 155625 w 155625"/>
                    <a:gd name="connsiteY2" fmla="*/ 270788 h 270788"/>
                    <a:gd name="connsiteX3" fmla="*/ 0 w 155625"/>
                    <a:gd name="connsiteY3" fmla="*/ 270788 h 270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7078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270788"/>
                      </a:lnTo>
                      <a:lnTo>
                        <a:pt x="0" y="27078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04" name="Freeform: Shape 973">
                  <a:extLst>
                    <a:ext uri="{FF2B5EF4-FFF2-40B4-BE49-F238E27FC236}">
                      <a16:creationId xmlns:a16="http://schemas.microsoft.com/office/drawing/2014/main" id="{467B26BE-77A8-4CAD-BA15-1CE67E5E39A1}"/>
                    </a:ext>
                  </a:extLst>
                </p:cNvPr>
                <p:cNvSpPr/>
                <p:nvPr/>
              </p:nvSpPr>
              <p:spPr>
                <a:xfrm>
                  <a:off x="13689200" y="12385682"/>
                  <a:ext cx="155625" cy="582039"/>
                </a:xfrm>
                <a:custGeom>
                  <a:avLst/>
                  <a:gdLst>
                    <a:gd name="connsiteX0" fmla="*/ 0 w 155625"/>
                    <a:gd name="connsiteY0" fmla="*/ 0 h 582039"/>
                    <a:gd name="connsiteX1" fmla="*/ 155625 w 155625"/>
                    <a:gd name="connsiteY1" fmla="*/ 0 h 582039"/>
                    <a:gd name="connsiteX2" fmla="*/ 155625 w 155625"/>
                    <a:gd name="connsiteY2" fmla="*/ 582039 h 582039"/>
                    <a:gd name="connsiteX3" fmla="*/ 0 w 155625"/>
                    <a:gd name="connsiteY3" fmla="*/ 582039 h 582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582039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582039"/>
                      </a:lnTo>
                      <a:lnTo>
                        <a:pt x="0" y="58203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05" name="Freeform: Shape 974">
                  <a:extLst>
                    <a:ext uri="{FF2B5EF4-FFF2-40B4-BE49-F238E27FC236}">
                      <a16:creationId xmlns:a16="http://schemas.microsoft.com/office/drawing/2014/main" id="{3353D538-6475-46FB-91C5-C33C67F24F78}"/>
                    </a:ext>
                  </a:extLst>
                </p:cNvPr>
                <p:cNvSpPr/>
                <p:nvPr/>
              </p:nvSpPr>
              <p:spPr>
                <a:xfrm>
                  <a:off x="13446424" y="12989508"/>
                  <a:ext cx="155625" cy="258338"/>
                </a:xfrm>
                <a:custGeom>
                  <a:avLst/>
                  <a:gdLst>
                    <a:gd name="connsiteX0" fmla="*/ 0 w 155625"/>
                    <a:gd name="connsiteY0" fmla="*/ 0 h 258338"/>
                    <a:gd name="connsiteX1" fmla="*/ 155626 w 155625"/>
                    <a:gd name="connsiteY1" fmla="*/ 0 h 258338"/>
                    <a:gd name="connsiteX2" fmla="*/ 155626 w 155625"/>
                    <a:gd name="connsiteY2" fmla="*/ 258338 h 258338"/>
                    <a:gd name="connsiteX3" fmla="*/ 0 w 155625"/>
                    <a:gd name="connsiteY3" fmla="*/ 258338 h 258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258338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258338"/>
                      </a:lnTo>
                      <a:lnTo>
                        <a:pt x="0" y="258338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06" name="Freeform: Shape 975">
                  <a:extLst>
                    <a:ext uri="{FF2B5EF4-FFF2-40B4-BE49-F238E27FC236}">
                      <a16:creationId xmlns:a16="http://schemas.microsoft.com/office/drawing/2014/main" id="{BEC1B7F4-1AED-4BA4-8B5C-0E4114BB95CA}"/>
                    </a:ext>
                  </a:extLst>
                </p:cNvPr>
                <p:cNvSpPr/>
                <p:nvPr/>
              </p:nvSpPr>
              <p:spPr>
                <a:xfrm>
                  <a:off x="13200536" y="13126459"/>
                  <a:ext cx="155625" cy="494888"/>
                </a:xfrm>
                <a:custGeom>
                  <a:avLst/>
                  <a:gdLst>
                    <a:gd name="connsiteX0" fmla="*/ 0 w 155625"/>
                    <a:gd name="connsiteY0" fmla="*/ 0 h 494888"/>
                    <a:gd name="connsiteX1" fmla="*/ 155625 w 155625"/>
                    <a:gd name="connsiteY1" fmla="*/ 0 h 494888"/>
                    <a:gd name="connsiteX2" fmla="*/ 155625 w 155625"/>
                    <a:gd name="connsiteY2" fmla="*/ 494889 h 494888"/>
                    <a:gd name="connsiteX3" fmla="*/ 0 w 155625"/>
                    <a:gd name="connsiteY3" fmla="*/ 494889 h 494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94888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94889"/>
                      </a:lnTo>
                      <a:lnTo>
                        <a:pt x="0" y="4948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07" name="Freeform: Shape 976">
                  <a:extLst>
                    <a:ext uri="{FF2B5EF4-FFF2-40B4-BE49-F238E27FC236}">
                      <a16:creationId xmlns:a16="http://schemas.microsoft.com/office/drawing/2014/main" id="{B90BC5BA-9544-4953-B08B-B79F8F7382FF}"/>
                    </a:ext>
                  </a:extLst>
                </p:cNvPr>
                <p:cNvSpPr/>
                <p:nvPr/>
              </p:nvSpPr>
              <p:spPr>
                <a:xfrm>
                  <a:off x="12954648" y="13282084"/>
                  <a:ext cx="155625" cy="734551"/>
                </a:xfrm>
                <a:custGeom>
                  <a:avLst/>
                  <a:gdLst>
                    <a:gd name="connsiteX0" fmla="*/ 0 w 155625"/>
                    <a:gd name="connsiteY0" fmla="*/ 0 h 734551"/>
                    <a:gd name="connsiteX1" fmla="*/ 155625 w 155625"/>
                    <a:gd name="connsiteY1" fmla="*/ 0 h 734551"/>
                    <a:gd name="connsiteX2" fmla="*/ 155625 w 155625"/>
                    <a:gd name="connsiteY2" fmla="*/ 734552 h 734551"/>
                    <a:gd name="connsiteX3" fmla="*/ 0 w 155625"/>
                    <a:gd name="connsiteY3" fmla="*/ 734552 h 734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734551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734552"/>
                      </a:lnTo>
                      <a:lnTo>
                        <a:pt x="0" y="734552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08" name="Freeform: Shape 977">
                  <a:extLst>
                    <a:ext uri="{FF2B5EF4-FFF2-40B4-BE49-F238E27FC236}">
                      <a16:creationId xmlns:a16="http://schemas.microsoft.com/office/drawing/2014/main" id="{75E9E607-EA57-4161-BAE0-8AE095116293}"/>
                    </a:ext>
                  </a:extLst>
                </p:cNvPr>
                <p:cNvSpPr/>
                <p:nvPr/>
              </p:nvSpPr>
              <p:spPr>
                <a:xfrm>
                  <a:off x="12708760" y="13851673"/>
                  <a:ext cx="155625" cy="476213"/>
                </a:xfrm>
                <a:custGeom>
                  <a:avLst/>
                  <a:gdLst>
                    <a:gd name="connsiteX0" fmla="*/ 0 w 155625"/>
                    <a:gd name="connsiteY0" fmla="*/ 0 h 476213"/>
                    <a:gd name="connsiteX1" fmla="*/ 155625 w 155625"/>
                    <a:gd name="connsiteY1" fmla="*/ 0 h 476213"/>
                    <a:gd name="connsiteX2" fmla="*/ 155625 w 155625"/>
                    <a:gd name="connsiteY2" fmla="*/ 476213 h 476213"/>
                    <a:gd name="connsiteX3" fmla="*/ 0 w 155625"/>
                    <a:gd name="connsiteY3" fmla="*/ 476213 h 476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762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76213"/>
                      </a:lnTo>
                      <a:lnTo>
                        <a:pt x="0" y="47621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09" name="Freeform: Shape 978">
                  <a:extLst>
                    <a:ext uri="{FF2B5EF4-FFF2-40B4-BE49-F238E27FC236}">
                      <a16:creationId xmlns:a16="http://schemas.microsoft.com/office/drawing/2014/main" id="{328CCB9F-BABF-458A-BABA-64A19C41C26D}"/>
                    </a:ext>
                  </a:extLst>
                </p:cNvPr>
                <p:cNvSpPr/>
                <p:nvPr/>
              </p:nvSpPr>
              <p:spPr>
                <a:xfrm>
                  <a:off x="12465984" y="14150474"/>
                  <a:ext cx="155625" cy="177412"/>
                </a:xfrm>
                <a:custGeom>
                  <a:avLst/>
                  <a:gdLst>
                    <a:gd name="connsiteX0" fmla="*/ 0 w 155625"/>
                    <a:gd name="connsiteY0" fmla="*/ 0 h 177412"/>
                    <a:gd name="connsiteX1" fmla="*/ 155626 w 155625"/>
                    <a:gd name="connsiteY1" fmla="*/ 0 h 177412"/>
                    <a:gd name="connsiteX2" fmla="*/ 155626 w 155625"/>
                    <a:gd name="connsiteY2" fmla="*/ 177413 h 177412"/>
                    <a:gd name="connsiteX3" fmla="*/ 0 w 155625"/>
                    <a:gd name="connsiteY3" fmla="*/ 177413 h 177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77412">
                      <a:moveTo>
                        <a:pt x="0" y="0"/>
                      </a:moveTo>
                      <a:lnTo>
                        <a:pt x="155626" y="0"/>
                      </a:lnTo>
                      <a:lnTo>
                        <a:pt x="155626" y="177413"/>
                      </a:lnTo>
                      <a:lnTo>
                        <a:pt x="0" y="17741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10" name="Freeform: Shape 979">
                  <a:extLst>
                    <a:ext uri="{FF2B5EF4-FFF2-40B4-BE49-F238E27FC236}">
                      <a16:creationId xmlns:a16="http://schemas.microsoft.com/office/drawing/2014/main" id="{B7EE1D18-DD91-43E4-919F-E39AB5930939}"/>
                    </a:ext>
                  </a:extLst>
                </p:cNvPr>
                <p:cNvSpPr/>
                <p:nvPr/>
              </p:nvSpPr>
              <p:spPr>
                <a:xfrm>
                  <a:off x="12220096" y="13621347"/>
                  <a:ext cx="155625" cy="1058252"/>
                </a:xfrm>
                <a:custGeom>
                  <a:avLst/>
                  <a:gdLst>
                    <a:gd name="connsiteX0" fmla="*/ 0 w 155625"/>
                    <a:gd name="connsiteY0" fmla="*/ 0 h 1058252"/>
                    <a:gd name="connsiteX1" fmla="*/ 155625 w 155625"/>
                    <a:gd name="connsiteY1" fmla="*/ 0 h 1058252"/>
                    <a:gd name="connsiteX2" fmla="*/ 155625 w 155625"/>
                    <a:gd name="connsiteY2" fmla="*/ 1058253 h 1058252"/>
                    <a:gd name="connsiteX3" fmla="*/ 0 w 155625"/>
                    <a:gd name="connsiteY3" fmla="*/ 1058253 h 1058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1058252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1058253"/>
                      </a:lnTo>
                      <a:lnTo>
                        <a:pt x="0" y="105825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11" name="Freeform: Shape 980">
                  <a:extLst>
                    <a:ext uri="{FF2B5EF4-FFF2-40B4-BE49-F238E27FC236}">
                      <a16:creationId xmlns:a16="http://schemas.microsoft.com/office/drawing/2014/main" id="{00A4EBC0-2B01-4D34-AC0E-8C9D1AC79F2F}"/>
                    </a:ext>
                  </a:extLst>
                </p:cNvPr>
                <p:cNvSpPr/>
                <p:nvPr/>
              </p:nvSpPr>
              <p:spPr>
                <a:xfrm>
                  <a:off x="11974208" y="13730285"/>
                  <a:ext cx="155625" cy="361050"/>
                </a:xfrm>
                <a:custGeom>
                  <a:avLst/>
                  <a:gdLst>
                    <a:gd name="connsiteX0" fmla="*/ 0 w 155625"/>
                    <a:gd name="connsiteY0" fmla="*/ 0 h 361050"/>
                    <a:gd name="connsiteX1" fmla="*/ 155625 w 155625"/>
                    <a:gd name="connsiteY1" fmla="*/ 0 h 361050"/>
                    <a:gd name="connsiteX2" fmla="*/ 155625 w 155625"/>
                    <a:gd name="connsiteY2" fmla="*/ 361051 h 361050"/>
                    <a:gd name="connsiteX3" fmla="*/ 0 w 155625"/>
                    <a:gd name="connsiteY3" fmla="*/ 361051 h 36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361050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361051"/>
                      </a:lnTo>
                      <a:lnTo>
                        <a:pt x="0" y="361051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12" name="Freeform: Shape 981">
                  <a:extLst>
                    <a:ext uri="{FF2B5EF4-FFF2-40B4-BE49-F238E27FC236}">
                      <a16:creationId xmlns:a16="http://schemas.microsoft.com/office/drawing/2014/main" id="{EBE995A9-B085-43D9-9B0E-DCD7E42BACC8}"/>
                    </a:ext>
                  </a:extLst>
                </p:cNvPr>
                <p:cNvSpPr/>
                <p:nvPr/>
              </p:nvSpPr>
              <p:spPr>
                <a:xfrm>
                  <a:off x="11731432" y="13851673"/>
                  <a:ext cx="155625" cy="718989"/>
                </a:xfrm>
                <a:custGeom>
                  <a:avLst/>
                  <a:gdLst>
                    <a:gd name="connsiteX0" fmla="*/ 0 w 155625"/>
                    <a:gd name="connsiteY0" fmla="*/ 0 h 718989"/>
                    <a:gd name="connsiteX1" fmla="*/ 155625 w 155625"/>
                    <a:gd name="connsiteY1" fmla="*/ 0 h 718989"/>
                    <a:gd name="connsiteX2" fmla="*/ 155625 w 155625"/>
                    <a:gd name="connsiteY2" fmla="*/ 718989 h 718989"/>
                    <a:gd name="connsiteX3" fmla="*/ 0 w 155625"/>
                    <a:gd name="connsiteY3" fmla="*/ 718989 h 718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718989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718989"/>
                      </a:lnTo>
                      <a:lnTo>
                        <a:pt x="0" y="718989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13" name="Freeform: Shape 982">
                  <a:extLst>
                    <a:ext uri="{FF2B5EF4-FFF2-40B4-BE49-F238E27FC236}">
                      <a16:creationId xmlns:a16="http://schemas.microsoft.com/office/drawing/2014/main" id="{F69D1C6E-5C34-4A81-AACB-0A7384A0A798}"/>
                    </a:ext>
                  </a:extLst>
                </p:cNvPr>
                <p:cNvSpPr/>
                <p:nvPr/>
              </p:nvSpPr>
              <p:spPr>
                <a:xfrm>
                  <a:off x="11485544" y="14088224"/>
                  <a:ext cx="155625" cy="728326"/>
                </a:xfrm>
                <a:custGeom>
                  <a:avLst/>
                  <a:gdLst>
                    <a:gd name="connsiteX0" fmla="*/ 0 w 155625"/>
                    <a:gd name="connsiteY0" fmla="*/ 0 h 728326"/>
                    <a:gd name="connsiteX1" fmla="*/ 155625 w 155625"/>
                    <a:gd name="connsiteY1" fmla="*/ 0 h 728326"/>
                    <a:gd name="connsiteX2" fmla="*/ 155625 w 155625"/>
                    <a:gd name="connsiteY2" fmla="*/ 728327 h 728326"/>
                    <a:gd name="connsiteX3" fmla="*/ 0 w 155625"/>
                    <a:gd name="connsiteY3" fmla="*/ 728327 h 728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728326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728327"/>
                      </a:lnTo>
                      <a:lnTo>
                        <a:pt x="0" y="728327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  <p:sp>
              <p:nvSpPr>
                <p:cNvPr id="214" name="Freeform: Shape 983">
                  <a:extLst>
                    <a:ext uri="{FF2B5EF4-FFF2-40B4-BE49-F238E27FC236}">
                      <a16:creationId xmlns:a16="http://schemas.microsoft.com/office/drawing/2014/main" id="{21F391A6-4151-4ADA-B36F-92E148F3B57E}"/>
                    </a:ext>
                  </a:extLst>
                </p:cNvPr>
                <p:cNvSpPr/>
                <p:nvPr/>
              </p:nvSpPr>
              <p:spPr>
                <a:xfrm>
                  <a:off x="11239656" y="13730285"/>
                  <a:ext cx="155625" cy="476213"/>
                </a:xfrm>
                <a:custGeom>
                  <a:avLst/>
                  <a:gdLst>
                    <a:gd name="connsiteX0" fmla="*/ 0 w 155625"/>
                    <a:gd name="connsiteY0" fmla="*/ 0 h 476213"/>
                    <a:gd name="connsiteX1" fmla="*/ 155625 w 155625"/>
                    <a:gd name="connsiteY1" fmla="*/ 0 h 476213"/>
                    <a:gd name="connsiteX2" fmla="*/ 155625 w 155625"/>
                    <a:gd name="connsiteY2" fmla="*/ 476213 h 476213"/>
                    <a:gd name="connsiteX3" fmla="*/ 0 w 155625"/>
                    <a:gd name="connsiteY3" fmla="*/ 476213 h 476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25" h="476213">
                      <a:moveTo>
                        <a:pt x="0" y="0"/>
                      </a:moveTo>
                      <a:lnTo>
                        <a:pt x="155625" y="0"/>
                      </a:lnTo>
                      <a:lnTo>
                        <a:pt x="155625" y="476213"/>
                      </a:lnTo>
                      <a:lnTo>
                        <a:pt x="0" y="476213"/>
                      </a:lnTo>
                      <a:close/>
                    </a:path>
                  </a:pathLst>
                </a:custGeom>
                <a:grpFill/>
                <a:ln w="31107" cap="flat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</p:grpSp>
        <p:sp>
          <p:nvSpPr>
            <p:cNvPr id="154" name="Freeform: Shape 984">
              <a:extLst>
                <a:ext uri="{FF2B5EF4-FFF2-40B4-BE49-F238E27FC236}">
                  <a16:creationId xmlns:a16="http://schemas.microsoft.com/office/drawing/2014/main" id="{07364B39-CCE1-4396-8368-2B8DBECA7BB2}"/>
                </a:ext>
              </a:extLst>
            </p:cNvPr>
            <p:cNvSpPr/>
            <p:nvPr/>
          </p:nvSpPr>
          <p:spPr>
            <a:xfrm>
              <a:off x="10589142" y="5435451"/>
              <a:ext cx="14093437" cy="8929786"/>
            </a:xfrm>
            <a:custGeom>
              <a:avLst/>
              <a:gdLst>
                <a:gd name="connsiteX0" fmla="*/ 1111166 w 14093437"/>
                <a:gd name="connsiteY0" fmla="*/ 8929786 h 8929786"/>
                <a:gd name="connsiteX1" fmla="*/ 666077 w 14093437"/>
                <a:gd name="connsiteY1" fmla="*/ 8307285 h 8929786"/>
                <a:gd name="connsiteX2" fmla="*/ 9338 w 14093437"/>
                <a:gd name="connsiteY2" fmla="*/ 8851974 h 8929786"/>
                <a:gd name="connsiteX3" fmla="*/ 0 w 14093437"/>
                <a:gd name="connsiteY3" fmla="*/ 8839524 h 8929786"/>
                <a:gd name="connsiteX4" fmla="*/ 669189 w 14093437"/>
                <a:gd name="connsiteY4" fmla="*/ 8285498 h 8929786"/>
                <a:gd name="connsiteX5" fmla="*/ 675414 w 14093437"/>
                <a:gd name="connsiteY5" fmla="*/ 8291722 h 8929786"/>
                <a:gd name="connsiteX6" fmla="*/ 1111166 w 14093437"/>
                <a:gd name="connsiteY6" fmla="*/ 8901774 h 8929786"/>
                <a:gd name="connsiteX7" fmla="*/ 1777242 w 14093437"/>
                <a:gd name="connsiteY7" fmla="*/ 8017822 h 8929786"/>
                <a:gd name="connsiteX8" fmla="*/ 2038693 w 14093437"/>
                <a:gd name="connsiteY8" fmla="*/ 8406885 h 8929786"/>
                <a:gd name="connsiteX9" fmla="*/ 2449544 w 14093437"/>
                <a:gd name="connsiteY9" fmla="*/ 7634983 h 8929786"/>
                <a:gd name="connsiteX10" fmla="*/ 3040921 w 14093437"/>
                <a:gd name="connsiteY10" fmla="*/ 7211682 h 8929786"/>
                <a:gd name="connsiteX11" fmla="*/ 3436209 w 14093437"/>
                <a:gd name="connsiteY11" fmla="*/ 6237467 h 8929786"/>
                <a:gd name="connsiteX12" fmla="*/ 3675872 w 14093437"/>
                <a:gd name="connsiteY12" fmla="*/ 7115194 h 8929786"/>
                <a:gd name="connsiteX13" fmla="*/ 3949773 w 14093437"/>
                <a:gd name="connsiteY13" fmla="*/ 6903544 h 8929786"/>
                <a:gd name="connsiteX14" fmla="*/ 3955998 w 14093437"/>
                <a:gd name="connsiteY14" fmla="*/ 6915994 h 8929786"/>
                <a:gd name="connsiteX15" fmla="*/ 4416649 w 14093437"/>
                <a:gd name="connsiteY15" fmla="*/ 8182784 h 8929786"/>
                <a:gd name="connsiteX16" fmla="*/ 4743463 w 14093437"/>
                <a:gd name="connsiteY16" fmla="*/ 7127644 h 8929786"/>
                <a:gd name="connsiteX17" fmla="*/ 4976901 w 14093437"/>
                <a:gd name="connsiteY17" fmla="*/ 5269477 h 8929786"/>
                <a:gd name="connsiteX18" fmla="*/ 5316164 w 14093437"/>
                <a:gd name="connsiteY18" fmla="*/ 4927101 h 8929786"/>
                <a:gd name="connsiteX19" fmla="*/ 5646090 w 14093437"/>
                <a:gd name="connsiteY19" fmla="*/ 5188552 h 8929786"/>
                <a:gd name="connsiteX20" fmla="*/ 6119192 w 14093437"/>
                <a:gd name="connsiteY20" fmla="*/ 4248574 h 8929786"/>
                <a:gd name="connsiteX21" fmla="*/ 6358855 w 14093437"/>
                <a:gd name="connsiteY21" fmla="*/ 4749688 h 8929786"/>
                <a:gd name="connsiteX22" fmla="*/ 6645205 w 14093437"/>
                <a:gd name="connsiteY22" fmla="*/ 4538037 h 8929786"/>
                <a:gd name="connsiteX23" fmla="*/ 6651430 w 14093437"/>
                <a:gd name="connsiteY23" fmla="*/ 4544262 h 8929786"/>
                <a:gd name="connsiteX24" fmla="*/ 7283270 w 14093437"/>
                <a:gd name="connsiteY24" fmla="*/ 5316165 h 8929786"/>
                <a:gd name="connsiteX25" fmla="*/ 7572733 w 14093437"/>
                <a:gd name="connsiteY25" fmla="*/ 5138752 h 8929786"/>
                <a:gd name="connsiteX26" fmla="*/ 7578958 w 14093437"/>
                <a:gd name="connsiteY26" fmla="*/ 5144977 h 8929786"/>
                <a:gd name="connsiteX27" fmla="*/ 7846634 w 14093437"/>
                <a:gd name="connsiteY27" fmla="*/ 5524703 h 8929786"/>
                <a:gd name="connsiteX28" fmla="*/ 8276160 w 14093437"/>
                <a:gd name="connsiteY28" fmla="*/ 4727900 h 8929786"/>
                <a:gd name="connsiteX29" fmla="*/ 8282385 w 14093437"/>
                <a:gd name="connsiteY29" fmla="*/ 4737238 h 8929786"/>
                <a:gd name="connsiteX30" fmla="*/ 9032499 w 14093437"/>
                <a:gd name="connsiteY30" fmla="*/ 5835953 h 8929786"/>
                <a:gd name="connsiteX31" fmla="*/ 9306400 w 14093437"/>
                <a:gd name="connsiteY31" fmla="*/ 6629643 h 8929786"/>
                <a:gd name="connsiteX32" fmla="*/ 9546063 w 14093437"/>
                <a:gd name="connsiteY32" fmla="*/ 6831956 h 8929786"/>
                <a:gd name="connsiteX33" fmla="*/ 9875988 w 14093437"/>
                <a:gd name="connsiteY33" fmla="*/ 5216564 h 8929786"/>
                <a:gd name="connsiteX34" fmla="*/ 9875988 w 14093437"/>
                <a:gd name="connsiteY34" fmla="*/ 5213452 h 8929786"/>
                <a:gd name="connsiteX35" fmla="*/ 10622990 w 14093437"/>
                <a:gd name="connsiteY35" fmla="*/ 4612738 h 8929786"/>
                <a:gd name="connsiteX36" fmla="*/ 10856428 w 14093437"/>
                <a:gd name="connsiteY36" fmla="*/ 3498460 h 8929786"/>
                <a:gd name="connsiteX37" fmla="*/ 11285955 w 14093437"/>
                <a:gd name="connsiteY37" fmla="*/ 2900858 h 8929786"/>
                <a:gd name="connsiteX38" fmla="*/ 11603430 w 14093437"/>
                <a:gd name="connsiteY38" fmla="*/ 1926643 h 8929786"/>
                <a:gd name="connsiteX39" fmla="*/ 11796406 w 14093437"/>
                <a:gd name="connsiteY39" fmla="*/ 1758567 h 8929786"/>
                <a:gd name="connsiteX40" fmla="*/ 11799519 w 14093437"/>
                <a:gd name="connsiteY40" fmla="*/ 1771017 h 8929786"/>
                <a:gd name="connsiteX41" fmla="*/ 12054744 w 14093437"/>
                <a:gd name="connsiteY41" fmla="*/ 2735895 h 8929786"/>
                <a:gd name="connsiteX42" fmla="*/ 12384670 w 14093437"/>
                <a:gd name="connsiteY42" fmla="*/ 1842605 h 8929786"/>
                <a:gd name="connsiteX43" fmla="*/ 12565196 w 14093437"/>
                <a:gd name="connsiteY43" fmla="*/ 2110281 h 8929786"/>
                <a:gd name="connsiteX44" fmla="*/ 13069422 w 14093437"/>
                <a:gd name="connsiteY44" fmla="*/ 1008453 h 8929786"/>
                <a:gd name="connsiteX45" fmla="*/ 13436699 w 14093437"/>
                <a:gd name="connsiteY45" fmla="*/ 0 h 8929786"/>
                <a:gd name="connsiteX46" fmla="*/ 13735499 w 14093437"/>
                <a:gd name="connsiteY46" fmla="*/ 672302 h 8929786"/>
                <a:gd name="connsiteX47" fmla="*/ 14093437 w 14093437"/>
                <a:gd name="connsiteY47" fmla="*/ 1360166 h 8929786"/>
                <a:gd name="connsiteX48" fmla="*/ 14080987 w 14093437"/>
                <a:gd name="connsiteY48" fmla="*/ 1369504 h 8929786"/>
                <a:gd name="connsiteX49" fmla="*/ 13719936 w 14093437"/>
                <a:gd name="connsiteY49" fmla="*/ 678527 h 8929786"/>
                <a:gd name="connsiteX50" fmla="*/ 13436699 w 14093437"/>
                <a:gd name="connsiteY50" fmla="*/ 40463 h 8929786"/>
                <a:gd name="connsiteX51" fmla="*/ 13084985 w 14093437"/>
                <a:gd name="connsiteY51" fmla="*/ 1014678 h 8929786"/>
                <a:gd name="connsiteX52" fmla="*/ 12568308 w 14093437"/>
                <a:gd name="connsiteY52" fmla="*/ 2141406 h 8929786"/>
                <a:gd name="connsiteX53" fmla="*/ 12387783 w 14093437"/>
                <a:gd name="connsiteY53" fmla="*/ 1876843 h 8929786"/>
                <a:gd name="connsiteX54" fmla="*/ 12051632 w 14093437"/>
                <a:gd name="connsiteY54" fmla="*/ 2788808 h 8929786"/>
                <a:gd name="connsiteX55" fmla="*/ 12045407 w 14093437"/>
                <a:gd name="connsiteY55" fmla="*/ 2763908 h 8929786"/>
                <a:gd name="connsiteX56" fmla="*/ 11787069 w 14093437"/>
                <a:gd name="connsiteY56" fmla="*/ 1786580 h 8929786"/>
                <a:gd name="connsiteX57" fmla="*/ 11618993 w 14093437"/>
                <a:gd name="connsiteY57" fmla="*/ 1935980 h 8929786"/>
                <a:gd name="connsiteX58" fmla="*/ 11298405 w 14093437"/>
                <a:gd name="connsiteY58" fmla="*/ 2907083 h 8929786"/>
                <a:gd name="connsiteX59" fmla="*/ 10871991 w 14093437"/>
                <a:gd name="connsiteY59" fmla="*/ 3507797 h 8929786"/>
                <a:gd name="connsiteX60" fmla="*/ 10635441 w 14093437"/>
                <a:gd name="connsiteY60" fmla="*/ 4622075 h 8929786"/>
                <a:gd name="connsiteX61" fmla="*/ 10632328 w 14093437"/>
                <a:gd name="connsiteY61" fmla="*/ 4625188 h 8929786"/>
                <a:gd name="connsiteX62" fmla="*/ 9888439 w 14093437"/>
                <a:gd name="connsiteY62" fmla="*/ 5222789 h 8929786"/>
                <a:gd name="connsiteX63" fmla="*/ 9555400 w 14093437"/>
                <a:gd name="connsiteY63" fmla="*/ 6859968 h 8929786"/>
                <a:gd name="connsiteX64" fmla="*/ 9293950 w 14093437"/>
                <a:gd name="connsiteY64" fmla="*/ 6638981 h 8929786"/>
                <a:gd name="connsiteX65" fmla="*/ 9293950 w 14093437"/>
                <a:gd name="connsiteY65" fmla="*/ 6635868 h 8929786"/>
                <a:gd name="connsiteX66" fmla="*/ 9016937 w 14093437"/>
                <a:gd name="connsiteY66" fmla="*/ 5842178 h 8929786"/>
                <a:gd name="connsiteX67" fmla="*/ 8279272 w 14093437"/>
                <a:gd name="connsiteY67" fmla="*/ 4755913 h 8929786"/>
                <a:gd name="connsiteX68" fmla="*/ 7849746 w 14093437"/>
                <a:gd name="connsiteY68" fmla="*/ 5552715 h 8929786"/>
                <a:gd name="connsiteX69" fmla="*/ 7569620 w 14093437"/>
                <a:gd name="connsiteY69" fmla="*/ 5160539 h 8929786"/>
                <a:gd name="connsiteX70" fmla="*/ 7280157 w 14093437"/>
                <a:gd name="connsiteY70" fmla="*/ 5334839 h 8929786"/>
                <a:gd name="connsiteX71" fmla="*/ 6642093 w 14093437"/>
                <a:gd name="connsiteY71" fmla="*/ 4559825 h 8929786"/>
                <a:gd name="connsiteX72" fmla="*/ 6352630 w 14093437"/>
                <a:gd name="connsiteY72" fmla="*/ 4771476 h 8929786"/>
                <a:gd name="connsiteX73" fmla="*/ 6346404 w 14093437"/>
                <a:gd name="connsiteY73" fmla="*/ 4762138 h 8929786"/>
                <a:gd name="connsiteX74" fmla="*/ 6119192 w 14093437"/>
                <a:gd name="connsiteY74" fmla="*/ 4282812 h 8929786"/>
                <a:gd name="connsiteX75" fmla="*/ 5652315 w 14093437"/>
                <a:gd name="connsiteY75" fmla="*/ 5213452 h 8929786"/>
                <a:gd name="connsiteX76" fmla="*/ 5316164 w 14093437"/>
                <a:gd name="connsiteY76" fmla="*/ 4945776 h 8929786"/>
                <a:gd name="connsiteX77" fmla="*/ 4992463 w 14093437"/>
                <a:gd name="connsiteY77" fmla="*/ 5275702 h 8929786"/>
                <a:gd name="connsiteX78" fmla="*/ 4759025 w 14093437"/>
                <a:gd name="connsiteY78" fmla="*/ 7130757 h 8929786"/>
                <a:gd name="connsiteX79" fmla="*/ 4419762 w 14093437"/>
                <a:gd name="connsiteY79" fmla="*/ 8232585 h 8929786"/>
                <a:gd name="connsiteX80" fmla="*/ 3943548 w 14093437"/>
                <a:gd name="connsiteY80" fmla="*/ 6931556 h 8929786"/>
                <a:gd name="connsiteX81" fmla="*/ 3666535 w 14093437"/>
                <a:gd name="connsiteY81" fmla="*/ 7143207 h 8929786"/>
                <a:gd name="connsiteX82" fmla="*/ 3433097 w 14093437"/>
                <a:gd name="connsiteY82" fmla="*/ 6287267 h 8929786"/>
                <a:gd name="connsiteX83" fmla="*/ 3053371 w 14093437"/>
                <a:gd name="connsiteY83" fmla="*/ 7224132 h 8929786"/>
                <a:gd name="connsiteX84" fmla="*/ 3053371 w 14093437"/>
                <a:gd name="connsiteY84" fmla="*/ 7224132 h 8929786"/>
                <a:gd name="connsiteX85" fmla="*/ 2458882 w 14093437"/>
                <a:gd name="connsiteY85" fmla="*/ 7647433 h 8929786"/>
                <a:gd name="connsiteX86" fmla="*/ 2038693 w 14093437"/>
                <a:gd name="connsiteY86" fmla="*/ 8434898 h 8929786"/>
                <a:gd name="connsiteX87" fmla="*/ 1774130 w 14093437"/>
                <a:gd name="connsiteY87" fmla="*/ 8045834 h 892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4093437" h="8929786">
                  <a:moveTo>
                    <a:pt x="1111166" y="8929786"/>
                  </a:moveTo>
                  <a:lnTo>
                    <a:pt x="666077" y="8307285"/>
                  </a:lnTo>
                  <a:lnTo>
                    <a:pt x="9338" y="8851974"/>
                  </a:lnTo>
                  <a:lnTo>
                    <a:pt x="0" y="8839524"/>
                  </a:lnTo>
                  <a:lnTo>
                    <a:pt x="669189" y="8285498"/>
                  </a:lnTo>
                  <a:lnTo>
                    <a:pt x="675414" y="8291722"/>
                  </a:lnTo>
                  <a:lnTo>
                    <a:pt x="1111166" y="8901774"/>
                  </a:lnTo>
                  <a:lnTo>
                    <a:pt x="1777242" y="8017822"/>
                  </a:lnTo>
                  <a:lnTo>
                    <a:pt x="2038693" y="8406885"/>
                  </a:lnTo>
                  <a:lnTo>
                    <a:pt x="2449544" y="7634983"/>
                  </a:lnTo>
                  <a:lnTo>
                    <a:pt x="3040921" y="7211682"/>
                  </a:lnTo>
                  <a:lnTo>
                    <a:pt x="3436209" y="6237467"/>
                  </a:lnTo>
                  <a:lnTo>
                    <a:pt x="3675872" y="7115194"/>
                  </a:lnTo>
                  <a:lnTo>
                    <a:pt x="3949773" y="6903544"/>
                  </a:lnTo>
                  <a:lnTo>
                    <a:pt x="3955998" y="6915994"/>
                  </a:lnTo>
                  <a:lnTo>
                    <a:pt x="4416649" y="8182784"/>
                  </a:lnTo>
                  <a:lnTo>
                    <a:pt x="4743463" y="7127644"/>
                  </a:lnTo>
                  <a:lnTo>
                    <a:pt x="4976901" y="5269477"/>
                  </a:lnTo>
                  <a:lnTo>
                    <a:pt x="5316164" y="4927101"/>
                  </a:lnTo>
                  <a:lnTo>
                    <a:pt x="5646090" y="5188552"/>
                  </a:lnTo>
                  <a:lnTo>
                    <a:pt x="6119192" y="4248574"/>
                  </a:lnTo>
                  <a:lnTo>
                    <a:pt x="6358855" y="4749688"/>
                  </a:lnTo>
                  <a:lnTo>
                    <a:pt x="6645205" y="4538037"/>
                  </a:lnTo>
                  <a:lnTo>
                    <a:pt x="6651430" y="4544262"/>
                  </a:lnTo>
                  <a:lnTo>
                    <a:pt x="7283270" y="5316165"/>
                  </a:lnTo>
                  <a:lnTo>
                    <a:pt x="7572733" y="5138752"/>
                  </a:lnTo>
                  <a:lnTo>
                    <a:pt x="7578958" y="5144977"/>
                  </a:lnTo>
                  <a:lnTo>
                    <a:pt x="7846634" y="5524703"/>
                  </a:lnTo>
                  <a:lnTo>
                    <a:pt x="8276160" y="4727900"/>
                  </a:lnTo>
                  <a:lnTo>
                    <a:pt x="8282385" y="4737238"/>
                  </a:lnTo>
                  <a:lnTo>
                    <a:pt x="9032499" y="5835953"/>
                  </a:lnTo>
                  <a:lnTo>
                    <a:pt x="9306400" y="6629643"/>
                  </a:lnTo>
                  <a:lnTo>
                    <a:pt x="9546063" y="6831956"/>
                  </a:lnTo>
                  <a:lnTo>
                    <a:pt x="9875988" y="5216564"/>
                  </a:lnTo>
                  <a:lnTo>
                    <a:pt x="9875988" y="5213452"/>
                  </a:lnTo>
                  <a:lnTo>
                    <a:pt x="10622990" y="4612738"/>
                  </a:lnTo>
                  <a:lnTo>
                    <a:pt x="10856428" y="3498460"/>
                  </a:lnTo>
                  <a:lnTo>
                    <a:pt x="11285955" y="2900858"/>
                  </a:lnTo>
                  <a:lnTo>
                    <a:pt x="11603430" y="1926643"/>
                  </a:lnTo>
                  <a:lnTo>
                    <a:pt x="11796406" y="1758567"/>
                  </a:lnTo>
                  <a:lnTo>
                    <a:pt x="11799519" y="1771017"/>
                  </a:lnTo>
                  <a:lnTo>
                    <a:pt x="12054744" y="2735895"/>
                  </a:lnTo>
                  <a:lnTo>
                    <a:pt x="12384670" y="1842605"/>
                  </a:lnTo>
                  <a:lnTo>
                    <a:pt x="12565196" y="2110281"/>
                  </a:lnTo>
                  <a:lnTo>
                    <a:pt x="13069422" y="1008453"/>
                  </a:lnTo>
                  <a:lnTo>
                    <a:pt x="13436699" y="0"/>
                  </a:lnTo>
                  <a:lnTo>
                    <a:pt x="13735499" y="672302"/>
                  </a:lnTo>
                  <a:lnTo>
                    <a:pt x="14093437" y="1360166"/>
                  </a:lnTo>
                  <a:lnTo>
                    <a:pt x="14080987" y="1369504"/>
                  </a:lnTo>
                  <a:lnTo>
                    <a:pt x="13719936" y="678527"/>
                  </a:lnTo>
                  <a:lnTo>
                    <a:pt x="13436699" y="40463"/>
                  </a:lnTo>
                  <a:lnTo>
                    <a:pt x="13084985" y="1014678"/>
                  </a:lnTo>
                  <a:lnTo>
                    <a:pt x="12568308" y="2141406"/>
                  </a:lnTo>
                  <a:lnTo>
                    <a:pt x="12387783" y="1876843"/>
                  </a:lnTo>
                  <a:lnTo>
                    <a:pt x="12051632" y="2788808"/>
                  </a:lnTo>
                  <a:lnTo>
                    <a:pt x="12045407" y="2763908"/>
                  </a:lnTo>
                  <a:lnTo>
                    <a:pt x="11787069" y="1786580"/>
                  </a:lnTo>
                  <a:lnTo>
                    <a:pt x="11618993" y="1935980"/>
                  </a:lnTo>
                  <a:lnTo>
                    <a:pt x="11298405" y="2907083"/>
                  </a:lnTo>
                  <a:lnTo>
                    <a:pt x="10871991" y="3507797"/>
                  </a:lnTo>
                  <a:lnTo>
                    <a:pt x="10635441" y="4622075"/>
                  </a:lnTo>
                  <a:lnTo>
                    <a:pt x="10632328" y="4625188"/>
                  </a:lnTo>
                  <a:lnTo>
                    <a:pt x="9888439" y="5222789"/>
                  </a:lnTo>
                  <a:lnTo>
                    <a:pt x="9555400" y="6859968"/>
                  </a:lnTo>
                  <a:lnTo>
                    <a:pt x="9293950" y="6638981"/>
                  </a:lnTo>
                  <a:lnTo>
                    <a:pt x="9293950" y="6635868"/>
                  </a:lnTo>
                  <a:lnTo>
                    <a:pt x="9016937" y="5842178"/>
                  </a:lnTo>
                  <a:lnTo>
                    <a:pt x="8279272" y="4755913"/>
                  </a:lnTo>
                  <a:lnTo>
                    <a:pt x="7849746" y="5552715"/>
                  </a:lnTo>
                  <a:lnTo>
                    <a:pt x="7569620" y="5160539"/>
                  </a:lnTo>
                  <a:lnTo>
                    <a:pt x="7280157" y="5334839"/>
                  </a:lnTo>
                  <a:lnTo>
                    <a:pt x="6642093" y="4559825"/>
                  </a:lnTo>
                  <a:lnTo>
                    <a:pt x="6352630" y="4771476"/>
                  </a:lnTo>
                  <a:lnTo>
                    <a:pt x="6346404" y="4762138"/>
                  </a:lnTo>
                  <a:lnTo>
                    <a:pt x="6119192" y="4282812"/>
                  </a:lnTo>
                  <a:lnTo>
                    <a:pt x="5652315" y="5213452"/>
                  </a:lnTo>
                  <a:lnTo>
                    <a:pt x="5316164" y="4945776"/>
                  </a:lnTo>
                  <a:lnTo>
                    <a:pt x="4992463" y="5275702"/>
                  </a:lnTo>
                  <a:lnTo>
                    <a:pt x="4759025" y="7130757"/>
                  </a:lnTo>
                  <a:lnTo>
                    <a:pt x="4419762" y="8232585"/>
                  </a:lnTo>
                  <a:lnTo>
                    <a:pt x="3943548" y="6931556"/>
                  </a:lnTo>
                  <a:lnTo>
                    <a:pt x="3666535" y="7143207"/>
                  </a:lnTo>
                  <a:lnTo>
                    <a:pt x="3433097" y="6287267"/>
                  </a:lnTo>
                  <a:lnTo>
                    <a:pt x="3053371" y="7224132"/>
                  </a:lnTo>
                  <a:lnTo>
                    <a:pt x="3053371" y="7224132"/>
                  </a:lnTo>
                  <a:lnTo>
                    <a:pt x="2458882" y="7647433"/>
                  </a:lnTo>
                  <a:lnTo>
                    <a:pt x="2038693" y="8434898"/>
                  </a:lnTo>
                  <a:lnTo>
                    <a:pt x="1774130" y="8045834"/>
                  </a:lnTo>
                  <a:close/>
                </a:path>
              </a:pathLst>
            </a:custGeom>
            <a:grpFill/>
            <a:ln w="31107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</a:endParaRPr>
            </a:p>
          </p:txBody>
        </p:sp>
        <p:sp>
          <p:nvSpPr>
            <p:cNvPr id="155" name="Freeform: Shape 985">
              <a:extLst>
                <a:ext uri="{FF2B5EF4-FFF2-40B4-BE49-F238E27FC236}">
                  <a16:creationId xmlns:a16="http://schemas.microsoft.com/office/drawing/2014/main" id="{EA756DF1-1CEC-4170-AAAA-FC2A6F434489}"/>
                </a:ext>
              </a:extLst>
            </p:cNvPr>
            <p:cNvSpPr/>
            <p:nvPr/>
          </p:nvSpPr>
          <p:spPr>
            <a:xfrm>
              <a:off x="10589142" y="9073973"/>
              <a:ext cx="14093437" cy="5736353"/>
            </a:xfrm>
            <a:custGeom>
              <a:avLst/>
              <a:gdLst>
                <a:gd name="connsiteX0" fmla="*/ 1111166 w 14093437"/>
                <a:gd name="connsiteY0" fmla="*/ 5736353 h 5736353"/>
                <a:gd name="connsiteX1" fmla="*/ 669189 w 14093437"/>
                <a:gd name="connsiteY1" fmla="*/ 5337952 h 5736353"/>
                <a:gd name="connsiteX2" fmla="*/ 9338 w 14093437"/>
                <a:gd name="connsiteY2" fmla="*/ 5686553 h 5736353"/>
                <a:gd name="connsiteX3" fmla="*/ 0 w 14093437"/>
                <a:gd name="connsiteY3" fmla="*/ 5674103 h 5736353"/>
                <a:gd name="connsiteX4" fmla="*/ 669189 w 14093437"/>
                <a:gd name="connsiteY4" fmla="*/ 5319277 h 5736353"/>
                <a:gd name="connsiteX5" fmla="*/ 1111166 w 14093437"/>
                <a:gd name="connsiteY5" fmla="*/ 5714566 h 5736353"/>
                <a:gd name="connsiteX6" fmla="*/ 1777242 w 14093437"/>
                <a:gd name="connsiteY6" fmla="*/ 5148089 h 5736353"/>
                <a:gd name="connsiteX7" fmla="*/ 2038693 w 14093437"/>
                <a:gd name="connsiteY7" fmla="*/ 5397089 h 5736353"/>
                <a:gd name="connsiteX8" fmla="*/ 2449544 w 14093437"/>
                <a:gd name="connsiteY8" fmla="*/ 4902201 h 5736353"/>
                <a:gd name="connsiteX9" fmla="*/ 3044033 w 14093437"/>
                <a:gd name="connsiteY9" fmla="*/ 4631413 h 5736353"/>
                <a:gd name="connsiteX10" fmla="*/ 3436209 w 14093437"/>
                <a:gd name="connsiteY10" fmla="*/ 4005798 h 5736353"/>
                <a:gd name="connsiteX11" fmla="*/ 3675872 w 14093437"/>
                <a:gd name="connsiteY11" fmla="*/ 4569163 h 5736353"/>
                <a:gd name="connsiteX12" fmla="*/ 3949773 w 14093437"/>
                <a:gd name="connsiteY12" fmla="*/ 4432212 h 5736353"/>
                <a:gd name="connsiteX13" fmla="*/ 4416649 w 14093437"/>
                <a:gd name="connsiteY13" fmla="*/ 5253915 h 5736353"/>
                <a:gd name="connsiteX14" fmla="*/ 4743463 w 14093437"/>
                <a:gd name="connsiteY14" fmla="*/ 4575387 h 5736353"/>
                <a:gd name="connsiteX15" fmla="*/ 4976901 w 14093437"/>
                <a:gd name="connsiteY15" fmla="*/ 3383297 h 5736353"/>
                <a:gd name="connsiteX16" fmla="*/ 5316164 w 14093437"/>
                <a:gd name="connsiteY16" fmla="*/ 3162309 h 5736353"/>
                <a:gd name="connsiteX17" fmla="*/ 5646090 w 14093437"/>
                <a:gd name="connsiteY17" fmla="*/ 3330384 h 5736353"/>
                <a:gd name="connsiteX18" fmla="*/ 6119192 w 14093437"/>
                <a:gd name="connsiteY18" fmla="*/ 2726557 h 5736353"/>
                <a:gd name="connsiteX19" fmla="*/ 6355742 w 14093437"/>
                <a:gd name="connsiteY19" fmla="*/ 3047146 h 5736353"/>
                <a:gd name="connsiteX20" fmla="*/ 6645205 w 14093437"/>
                <a:gd name="connsiteY20" fmla="*/ 2913308 h 5736353"/>
                <a:gd name="connsiteX21" fmla="*/ 7283270 w 14093437"/>
                <a:gd name="connsiteY21" fmla="*/ 3411309 h 5736353"/>
                <a:gd name="connsiteX22" fmla="*/ 7572733 w 14093437"/>
                <a:gd name="connsiteY22" fmla="*/ 3299259 h 5736353"/>
                <a:gd name="connsiteX23" fmla="*/ 7575845 w 14093437"/>
                <a:gd name="connsiteY23" fmla="*/ 3302371 h 5736353"/>
                <a:gd name="connsiteX24" fmla="*/ 7846634 w 14093437"/>
                <a:gd name="connsiteY24" fmla="*/ 3545147 h 5736353"/>
                <a:gd name="connsiteX25" fmla="*/ 8276160 w 14093437"/>
                <a:gd name="connsiteY25" fmla="*/ 3034696 h 5736353"/>
                <a:gd name="connsiteX26" fmla="*/ 8282385 w 14093437"/>
                <a:gd name="connsiteY26" fmla="*/ 3040921 h 5736353"/>
                <a:gd name="connsiteX27" fmla="*/ 9032499 w 14093437"/>
                <a:gd name="connsiteY27" fmla="*/ 3747460 h 5736353"/>
                <a:gd name="connsiteX28" fmla="*/ 9306400 w 14093437"/>
                <a:gd name="connsiteY28" fmla="*/ 4254799 h 5736353"/>
                <a:gd name="connsiteX29" fmla="*/ 9546063 w 14093437"/>
                <a:gd name="connsiteY29" fmla="*/ 4385524 h 5736353"/>
                <a:gd name="connsiteX30" fmla="*/ 9875988 w 14093437"/>
                <a:gd name="connsiteY30" fmla="*/ 3345946 h 5736353"/>
                <a:gd name="connsiteX31" fmla="*/ 9879101 w 14093437"/>
                <a:gd name="connsiteY31" fmla="*/ 3345946 h 5736353"/>
                <a:gd name="connsiteX32" fmla="*/ 10622990 w 14093437"/>
                <a:gd name="connsiteY32" fmla="*/ 2959996 h 5736353"/>
                <a:gd name="connsiteX33" fmla="*/ 10856428 w 14093437"/>
                <a:gd name="connsiteY33" fmla="*/ 2247231 h 5736353"/>
                <a:gd name="connsiteX34" fmla="*/ 10859541 w 14093437"/>
                <a:gd name="connsiteY34" fmla="*/ 2244119 h 5736353"/>
                <a:gd name="connsiteX35" fmla="*/ 11285955 w 14093437"/>
                <a:gd name="connsiteY35" fmla="*/ 1861280 h 5736353"/>
                <a:gd name="connsiteX36" fmla="*/ 11606543 w 14093437"/>
                <a:gd name="connsiteY36" fmla="*/ 1235666 h 5736353"/>
                <a:gd name="connsiteX37" fmla="*/ 11606543 w 14093437"/>
                <a:gd name="connsiteY37" fmla="*/ 1232553 h 5736353"/>
                <a:gd name="connsiteX38" fmla="*/ 11793294 w 14093437"/>
                <a:gd name="connsiteY38" fmla="*/ 1126728 h 5736353"/>
                <a:gd name="connsiteX39" fmla="*/ 12054744 w 14093437"/>
                <a:gd name="connsiteY39" fmla="*/ 1755455 h 5736353"/>
                <a:gd name="connsiteX40" fmla="*/ 12384670 w 14093437"/>
                <a:gd name="connsiteY40" fmla="*/ 1182753 h 5736353"/>
                <a:gd name="connsiteX41" fmla="*/ 12565196 w 14093437"/>
                <a:gd name="connsiteY41" fmla="*/ 1353941 h 5736353"/>
                <a:gd name="connsiteX42" fmla="*/ 13072535 w 14093437"/>
                <a:gd name="connsiteY42" fmla="*/ 644289 h 5736353"/>
                <a:gd name="connsiteX43" fmla="*/ 13436699 w 14093437"/>
                <a:gd name="connsiteY43" fmla="*/ 0 h 5736353"/>
                <a:gd name="connsiteX44" fmla="*/ 13735499 w 14093437"/>
                <a:gd name="connsiteY44" fmla="*/ 429526 h 5736353"/>
                <a:gd name="connsiteX45" fmla="*/ 14093437 w 14093437"/>
                <a:gd name="connsiteY45" fmla="*/ 871502 h 5736353"/>
                <a:gd name="connsiteX46" fmla="*/ 14080987 w 14093437"/>
                <a:gd name="connsiteY46" fmla="*/ 880840 h 5736353"/>
                <a:gd name="connsiteX47" fmla="*/ 13723049 w 14093437"/>
                <a:gd name="connsiteY47" fmla="*/ 438864 h 5736353"/>
                <a:gd name="connsiteX48" fmla="*/ 13436699 w 14093437"/>
                <a:gd name="connsiteY48" fmla="*/ 28013 h 5736353"/>
                <a:gd name="connsiteX49" fmla="*/ 13084985 w 14093437"/>
                <a:gd name="connsiteY49" fmla="*/ 653627 h 5736353"/>
                <a:gd name="connsiteX50" fmla="*/ 12568308 w 14093437"/>
                <a:gd name="connsiteY50" fmla="*/ 1375729 h 5736353"/>
                <a:gd name="connsiteX51" fmla="*/ 12387783 w 14093437"/>
                <a:gd name="connsiteY51" fmla="*/ 1207653 h 5736353"/>
                <a:gd name="connsiteX52" fmla="*/ 12051632 w 14093437"/>
                <a:gd name="connsiteY52" fmla="*/ 1792805 h 5736353"/>
                <a:gd name="connsiteX53" fmla="*/ 11787069 w 14093437"/>
                <a:gd name="connsiteY53" fmla="*/ 1148516 h 5736353"/>
                <a:gd name="connsiteX54" fmla="*/ 11615881 w 14093437"/>
                <a:gd name="connsiteY54" fmla="*/ 1245003 h 5736353"/>
                <a:gd name="connsiteX55" fmla="*/ 11298405 w 14093437"/>
                <a:gd name="connsiteY55" fmla="*/ 1870618 h 5736353"/>
                <a:gd name="connsiteX56" fmla="*/ 10871991 w 14093437"/>
                <a:gd name="connsiteY56" fmla="*/ 2256568 h 5736353"/>
                <a:gd name="connsiteX57" fmla="*/ 10635441 w 14093437"/>
                <a:gd name="connsiteY57" fmla="*/ 2972445 h 5736353"/>
                <a:gd name="connsiteX58" fmla="*/ 10632328 w 14093437"/>
                <a:gd name="connsiteY58" fmla="*/ 2972445 h 5736353"/>
                <a:gd name="connsiteX59" fmla="*/ 9888439 w 14093437"/>
                <a:gd name="connsiteY59" fmla="*/ 3358397 h 5736353"/>
                <a:gd name="connsiteX60" fmla="*/ 9555400 w 14093437"/>
                <a:gd name="connsiteY60" fmla="*/ 4407312 h 5736353"/>
                <a:gd name="connsiteX61" fmla="*/ 9293950 w 14093437"/>
                <a:gd name="connsiteY61" fmla="*/ 4267249 h 5736353"/>
                <a:gd name="connsiteX62" fmla="*/ 9016937 w 14093437"/>
                <a:gd name="connsiteY62" fmla="*/ 3753685 h 5736353"/>
                <a:gd name="connsiteX63" fmla="*/ 8279272 w 14093437"/>
                <a:gd name="connsiteY63" fmla="*/ 3056483 h 5736353"/>
                <a:gd name="connsiteX64" fmla="*/ 7849746 w 14093437"/>
                <a:gd name="connsiteY64" fmla="*/ 3566935 h 5736353"/>
                <a:gd name="connsiteX65" fmla="*/ 7569620 w 14093437"/>
                <a:gd name="connsiteY65" fmla="*/ 3314821 h 5736353"/>
                <a:gd name="connsiteX66" fmla="*/ 7280157 w 14093437"/>
                <a:gd name="connsiteY66" fmla="*/ 3429984 h 5736353"/>
                <a:gd name="connsiteX67" fmla="*/ 6645205 w 14093437"/>
                <a:gd name="connsiteY67" fmla="*/ 2928870 h 5736353"/>
                <a:gd name="connsiteX68" fmla="*/ 6352630 w 14093437"/>
                <a:gd name="connsiteY68" fmla="*/ 3065821 h 5736353"/>
                <a:gd name="connsiteX69" fmla="*/ 6119192 w 14093437"/>
                <a:gd name="connsiteY69" fmla="*/ 2751458 h 5736353"/>
                <a:gd name="connsiteX70" fmla="*/ 5652315 w 14093437"/>
                <a:gd name="connsiteY70" fmla="*/ 3352172 h 5736353"/>
                <a:gd name="connsiteX71" fmla="*/ 5316164 w 14093437"/>
                <a:gd name="connsiteY71" fmla="*/ 3180984 h 5736353"/>
                <a:gd name="connsiteX72" fmla="*/ 4992463 w 14093437"/>
                <a:gd name="connsiteY72" fmla="*/ 3392634 h 5736353"/>
                <a:gd name="connsiteX73" fmla="*/ 4755913 w 14093437"/>
                <a:gd name="connsiteY73" fmla="*/ 4581613 h 5736353"/>
                <a:gd name="connsiteX74" fmla="*/ 4419762 w 14093437"/>
                <a:gd name="connsiteY74" fmla="*/ 5288151 h 5736353"/>
                <a:gd name="connsiteX75" fmla="*/ 3943548 w 14093437"/>
                <a:gd name="connsiteY75" fmla="*/ 4454000 h 5736353"/>
                <a:gd name="connsiteX76" fmla="*/ 3666535 w 14093437"/>
                <a:gd name="connsiteY76" fmla="*/ 4590950 h 5736353"/>
                <a:gd name="connsiteX77" fmla="*/ 3433097 w 14093437"/>
                <a:gd name="connsiteY77" fmla="*/ 4040036 h 5736353"/>
                <a:gd name="connsiteX78" fmla="*/ 3053371 w 14093437"/>
                <a:gd name="connsiteY78" fmla="*/ 4640750 h 5736353"/>
                <a:gd name="connsiteX79" fmla="*/ 3050258 w 14093437"/>
                <a:gd name="connsiteY79" fmla="*/ 4643863 h 5736353"/>
                <a:gd name="connsiteX80" fmla="*/ 2458882 w 14093437"/>
                <a:gd name="connsiteY80" fmla="*/ 4914650 h 5736353"/>
                <a:gd name="connsiteX81" fmla="*/ 2038693 w 14093437"/>
                <a:gd name="connsiteY81" fmla="*/ 5418877 h 5736353"/>
                <a:gd name="connsiteX82" fmla="*/ 1774130 w 14093437"/>
                <a:gd name="connsiteY82" fmla="*/ 5169877 h 57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093437" h="5736353">
                  <a:moveTo>
                    <a:pt x="1111166" y="5736353"/>
                  </a:moveTo>
                  <a:lnTo>
                    <a:pt x="669189" y="5337952"/>
                  </a:lnTo>
                  <a:lnTo>
                    <a:pt x="9338" y="5686553"/>
                  </a:lnTo>
                  <a:lnTo>
                    <a:pt x="0" y="5674103"/>
                  </a:lnTo>
                  <a:lnTo>
                    <a:pt x="669189" y="5319277"/>
                  </a:lnTo>
                  <a:lnTo>
                    <a:pt x="1111166" y="5714566"/>
                  </a:lnTo>
                  <a:lnTo>
                    <a:pt x="1777242" y="5148089"/>
                  </a:lnTo>
                  <a:lnTo>
                    <a:pt x="2038693" y="5397089"/>
                  </a:lnTo>
                  <a:lnTo>
                    <a:pt x="2449544" y="4902201"/>
                  </a:lnTo>
                  <a:lnTo>
                    <a:pt x="3044033" y="4631413"/>
                  </a:lnTo>
                  <a:lnTo>
                    <a:pt x="3436209" y="4005798"/>
                  </a:lnTo>
                  <a:lnTo>
                    <a:pt x="3675872" y="4569163"/>
                  </a:lnTo>
                  <a:lnTo>
                    <a:pt x="3949773" y="4432212"/>
                  </a:lnTo>
                  <a:lnTo>
                    <a:pt x="4416649" y="5253915"/>
                  </a:lnTo>
                  <a:lnTo>
                    <a:pt x="4743463" y="4575387"/>
                  </a:lnTo>
                  <a:lnTo>
                    <a:pt x="4976901" y="3383297"/>
                  </a:lnTo>
                  <a:lnTo>
                    <a:pt x="5316164" y="3162309"/>
                  </a:lnTo>
                  <a:lnTo>
                    <a:pt x="5646090" y="3330384"/>
                  </a:lnTo>
                  <a:lnTo>
                    <a:pt x="6119192" y="2726557"/>
                  </a:lnTo>
                  <a:lnTo>
                    <a:pt x="6355742" y="3047146"/>
                  </a:lnTo>
                  <a:lnTo>
                    <a:pt x="6645205" y="2913308"/>
                  </a:lnTo>
                  <a:lnTo>
                    <a:pt x="7283270" y="3411309"/>
                  </a:lnTo>
                  <a:lnTo>
                    <a:pt x="7572733" y="3299259"/>
                  </a:lnTo>
                  <a:lnTo>
                    <a:pt x="7575845" y="3302371"/>
                  </a:lnTo>
                  <a:lnTo>
                    <a:pt x="7846634" y="3545147"/>
                  </a:lnTo>
                  <a:lnTo>
                    <a:pt x="8276160" y="3034696"/>
                  </a:lnTo>
                  <a:lnTo>
                    <a:pt x="8282385" y="3040921"/>
                  </a:lnTo>
                  <a:lnTo>
                    <a:pt x="9032499" y="3747460"/>
                  </a:lnTo>
                  <a:lnTo>
                    <a:pt x="9306400" y="4254799"/>
                  </a:lnTo>
                  <a:lnTo>
                    <a:pt x="9546063" y="4385524"/>
                  </a:lnTo>
                  <a:lnTo>
                    <a:pt x="9875988" y="3345946"/>
                  </a:lnTo>
                  <a:lnTo>
                    <a:pt x="9879101" y="3345946"/>
                  </a:lnTo>
                  <a:lnTo>
                    <a:pt x="10622990" y="2959996"/>
                  </a:lnTo>
                  <a:lnTo>
                    <a:pt x="10856428" y="2247231"/>
                  </a:lnTo>
                  <a:lnTo>
                    <a:pt x="10859541" y="2244119"/>
                  </a:lnTo>
                  <a:lnTo>
                    <a:pt x="11285955" y="1861280"/>
                  </a:lnTo>
                  <a:lnTo>
                    <a:pt x="11606543" y="1235666"/>
                  </a:lnTo>
                  <a:lnTo>
                    <a:pt x="11606543" y="1232553"/>
                  </a:lnTo>
                  <a:lnTo>
                    <a:pt x="11793294" y="1126728"/>
                  </a:lnTo>
                  <a:lnTo>
                    <a:pt x="12054744" y="1755455"/>
                  </a:lnTo>
                  <a:lnTo>
                    <a:pt x="12384670" y="1182753"/>
                  </a:lnTo>
                  <a:lnTo>
                    <a:pt x="12565196" y="1353941"/>
                  </a:lnTo>
                  <a:lnTo>
                    <a:pt x="13072535" y="644289"/>
                  </a:lnTo>
                  <a:lnTo>
                    <a:pt x="13436699" y="0"/>
                  </a:lnTo>
                  <a:lnTo>
                    <a:pt x="13735499" y="429526"/>
                  </a:lnTo>
                  <a:lnTo>
                    <a:pt x="14093437" y="871502"/>
                  </a:lnTo>
                  <a:lnTo>
                    <a:pt x="14080987" y="880840"/>
                  </a:lnTo>
                  <a:lnTo>
                    <a:pt x="13723049" y="438864"/>
                  </a:lnTo>
                  <a:lnTo>
                    <a:pt x="13436699" y="28013"/>
                  </a:lnTo>
                  <a:lnTo>
                    <a:pt x="13084985" y="653627"/>
                  </a:lnTo>
                  <a:lnTo>
                    <a:pt x="12568308" y="1375729"/>
                  </a:lnTo>
                  <a:lnTo>
                    <a:pt x="12387783" y="1207653"/>
                  </a:lnTo>
                  <a:lnTo>
                    <a:pt x="12051632" y="1792805"/>
                  </a:lnTo>
                  <a:lnTo>
                    <a:pt x="11787069" y="1148516"/>
                  </a:lnTo>
                  <a:lnTo>
                    <a:pt x="11615881" y="1245003"/>
                  </a:lnTo>
                  <a:lnTo>
                    <a:pt x="11298405" y="1870618"/>
                  </a:lnTo>
                  <a:lnTo>
                    <a:pt x="10871991" y="2256568"/>
                  </a:lnTo>
                  <a:lnTo>
                    <a:pt x="10635441" y="2972445"/>
                  </a:lnTo>
                  <a:lnTo>
                    <a:pt x="10632328" y="2972445"/>
                  </a:lnTo>
                  <a:lnTo>
                    <a:pt x="9888439" y="3358397"/>
                  </a:lnTo>
                  <a:lnTo>
                    <a:pt x="9555400" y="4407312"/>
                  </a:lnTo>
                  <a:lnTo>
                    <a:pt x="9293950" y="4267249"/>
                  </a:lnTo>
                  <a:lnTo>
                    <a:pt x="9016937" y="3753685"/>
                  </a:lnTo>
                  <a:lnTo>
                    <a:pt x="8279272" y="3056483"/>
                  </a:lnTo>
                  <a:lnTo>
                    <a:pt x="7849746" y="3566935"/>
                  </a:lnTo>
                  <a:lnTo>
                    <a:pt x="7569620" y="3314821"/>
                  </a:lnTo>
                  <a:lnTo>
                    <a:pt x="7280157" y="3429984"/>
                  </a:lnTo>
                  <a:lnTo>
                    <a:pt x="6645205" y="2928870"/>
                  </a:lnTo>
                  <a:lnTo>
                    <a:pt x="6352630" y="3065821"/>
                  </a:lnTo>
                  <a:lnTo>
                    <a:pt x="6119192" y="2751458"/>
                  </a:lnTo>
                  <a:lnTo>
                    <a:pt x="5652315" y="3352172"/>
                  </a:lnTo>
                  <a:lnTo>
                    <a:pt x="5316164" y="3180984"/>
                  </a:lnTo>
                  <a:lnTo>
                    <a:pt x="4992463" y="3392634"/>
                  </a:lnTo>
                  <a:lnTo>
                    <a:pt x="4755913" y="4581613"/>
                  </a:lnTo>
                  <a:lnTo>
                    <a:pt x="4419762" y="5288151"/>
                  </a:lnTo>
                  <a:lnTo>
                    <a:pt x="3943548" y="4454000"/>
                  </a:lnTo>
                  <a:lnTo>
                    <a:pt x="3666535" y="4590950"/>
                  </a:lnTo>
                  <a:lnTo>
                    <a:pt x="3433097" y="4040036"/>
                  </a:lnTo>
                  <a:lnTo>
                    <a:pt x="3053371" y="4640750"/>
                  </a:lnTo>
                  <a:lnTo>
                    <a:pt x="3050258" y="4643863"/>
                  </a:lnTo>
                  <a:lnTo>
                    <a:pt x="2458882" y="4914650"/>
                  </a:lnTo>
                  <a:lnTo>
                    <a:pt x="2038693" y="5418877"/>
                  </a:lnTo>
                  <a:lnTo>
                    <a:pt x="1774130" y="5169877"/>
                  </a:lnTo>
                  <a:close/>
                </a:path>
              </a:pathLst>
            </a:custGeom>
            <a:grpFill/>
            <a:ln w="31107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513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  <p:sldLayoutId id="2147483788" r:id="rId27"/>
    <p:sldLayoutId id="2147483789" r:id="rId28"/>
    <p:sldLayoutId id="2147483790" r:id="rId29"/>
    <p:sldLayoutId id="2147483791" r:id="rId30"/>
    <p:sldLayoutId id="2147483792" r:id="rId31"/>
    <p:sldLayoutId id="2147483793" r:id="rId32"/>
    <p:sldLayoutId id="2147483794" r:id="rId33"/>
    <p:sldLayoutId id="2147483795" r:id="rId34"/>
    <p:sldLayoutId id="2147483796" r:id="rId35"/>
    <p:sldLayoutId id="2147483797" r:id="rId36"/>
    <p:sldLayoutId id="2147483803" r:id="rId37"/>
    <p:sldLayoutId id="2147483804" r:id="rId38"/>
    <p:sldLayoutId id="2147483805" r:id="rId39"/>
    <p:sldLayoutId id="2147483806" r:id="rId40"/>
    <p:sldLayoutId id="2147483807" r:id="rId41"/>
  </p:sldLayoutIdLst>
  <p:transition spd="slow">
    <p:push dir="u"/>
  </p:transition>
  <p:txStyles>
    <p:titleStyle>
      <a:lvl1pPr algn="l" defTabSz="1828686" rtl="0" fontAlgn="base">
        <a:lnSpc>
          <a:spcPct val="90000"/>
        </a:lnSpc>
        <a:spcBef>
          <a:spcPct val="0"/>
        </a:spcBef>
        <a:spcAft>
          <a:spcPct val="0"/>
        </a:spcAft>
        <a:defRPr sz="8799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828686" rtl="0" fontAlgn="base">
        <a:lnSpc>
          <a:spcPct val="90000"/>
        </a:lnSpc>
        <a:spcBef>
          <a:spcPct val="0"/>
        </a:spcBef>
        <a:spcAft>
          <a:spcPct val="0"/>
        </a:spcAft>
        <a:defRPr sz="8799">
          <a:solidFill>
            <a:schemeClr val="tx1"/>
          </a:solidFill>
          <a:latin typeface="Calibri Light" panose="020F0302020204030204" pitchFamily="34" charset="0"/>
        </a:defRPr>
      </a:lvl2pPr>
      <a:lvl3pPr algn="l" defTabSz="1828686" rtl="0" fontAlgn="base">
        <a:lnSpc>
          <a:spcPct val="90000"/>
        </a:lnSpc>
        <a:spcBef>
          <a:spcPct val="0"/>
        </a:spcBef>
        <a:spcAft>
          <a:spcPct val="0"/>
        </a:spcAft>
        <a:defRPr sz="8799">
          <a:solidFill>
            <a:schemeClr val="tx1"/>
          </a:solidFill>
          <a:latin typeface="Calibri Light" panose="020F0302020204030204" pitchFamily="34" charset="0"/>
        </a:defRPr>
      </a:lvl3pPr>
      <a:lvl4pPr algn="l" defTabSz="1828686" rtl="0" fontAlgn="base">
        <a:lnSpc>
          <a:spcPct val="90000"/>
        </a:lnSpc>
        <a:spcBef>
          <a:spcPct val="0"/>
        </a:spcBef>
        <a:spcAft>
          <a:spcPct val="0"/>
        </a:spcAft>
        <a:defRPr sz="8799">
          <a:solidFill>
            <a:schemeClr val="tx1"/>
          </a:solidFill>
          <a:latin typeface="Calibri Light" panose="020F0302020204030204" pitchFamily="34" charset="0"/>
        </a:defRPr>
      </a:lvl4pPr>
      <a:lvl5pPr algn="l" defTabSz="1828686" rtl="0" fontAlgn="base">
        <a:lnSpc>
          <a:spcPct val="90000"/>
        </a:lnSpc>
        <a:spcBef>
          <a:spcPct val="0"/>
        </a:spcBef>
        <a:spcAft>
          <a:spcPct val="0"/>
        </a:spcAft>
        <a:defRPr sz="8799">
          <a:solidFill>
            <a:schemeClr val="tx1"/>
          </a:solidFill>
          <a:latin typeface="Calibri Light" panose="020F0302020204030204" pitchFamily="34" charset="0"/>
        </a:defRPr>
      </a:lvl5pPr>
      <a:lvl6pPr marL="1219124" algn="l" defTabSz="1828686" rtl="0" fontAlgn="base">
        <a:lnSpc>
          <a:spcPct val="90000"/>
        </a:lnSpc>
        <a:spcBef>
          <a:spcPct val="0"/>
        </a:spcBef>
        <a:spcAft>
          <a:spcPct val="0"/>
        </a:spcAft>
        <a:defRPr sz="8799">
          <a:solidFill>
            <a:schemeClr val="tx1"/>
          </a:solidFill>
          <a:latin typeface="Calibri Light" panose="020F0302020204030204" pitchFamily="34" charset="0"/>
        </a:defRPr>
      </a:lvl6pPr>
      <a:lvl7pPr marL="2438248" algn="l" defTabSz="1828686" rtl="0" fontAlgn="base">
        <a:lnSpc>
          <a:spcPct val="90000"/>
        </a:lnSpc>
        <a:spcBef>
          <a:spcPct val="0"/>
        </a:spcBef>
        <a:spcAft>
          <a:spcPct val="0"/>
        </a:spcAft>
        <a:defRPr sz="8799">
          <a:solidFill>
            <a:schemeClr val="tx1"/>
          </a:solidFill>
          <a:latin typeface="Calibri Light" panose="020F0302020204030204" pitchFamily="34" charset="0"/>
        </a:defRPr>
      </a:lvl7pPr>
      <a:lvl8pPr marL="3657371" algn="l" defTabSz="1828686" rtl="0" fontAlgn="base">
        <a:lnSpc>
          <a:spcPct val="90000"/>
        </a:lnSpc>
        <a:spcBef>
          <a:spcPct val="0"/>
        </a:spcBef>
        <a:spcAft>
          <a:spcPct val="0"/>
        </a:spcAft>
        <a:defRPr sz="8799">
          <a:solidFill>
            <a:schemeClr val="tx1"/>
          </a:solidFill>
          <a:latin typeface="Calibri Light" panose="020F0302020204030204" pitchFamily="34" charset="0"/>
        </a:defRPr>
      </a:lvl8pPr>
      <a:lvl9pPr marL="4876495" algn="l" defTabSz="1828686" rtl="0" fontAlgn="base">
        <a:lnSpc>
          <a:spcPct val="90000"/>
        </a:lnSpc>
        <a:spcBef>
          <a:spcPct val="0"/>
        </a:spcBef>
        <a:spcAft>
          <a:spcPct val="0"/>
        </a:spcAft>
        <a:defRPr sz="8799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171" indent="-457171" algn="l" defTabSz="1828686" rtl="0" fontAlgn="base">
        <a:lnSpc>
          <a:spcPct val="90000"/>
        </a:lnSpc>
        <a:spcBef>
          <a:spcPts val="2000"/>
        </a:spcBef>
        <a:spcAft>
          <a:spcPct val="0"/>
        </a:spcAft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14" indent="-457171" algn="l" defTabSz="1828686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2285857" indent="-457171" algn="l" defTabSz="1828686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00" indent="-457171" algn="l" defTabSz="1828686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466" kern="1200">
          <a:solidFill>
            <a:schemeClr val="tx1"/>
          </a:solidFill>
          <a:latin typeface="+mn-lt"/>
          <a:ea typeface="+mn-ea"/>
          <a:cs typeface="+mn-cs"/>
        </a:defRPr>
      </a:lvl4pPr>
      <a:lvl5pPr marL="4114543" indent="-457171" algn="l" defTabSz="1828686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466" kern="1200">
          <a:solidFill>
            <a:schemeClr val="tx1"/>
          </a:solidFill>
          <a:latin typeface="+mn-lt"/>
          <a:ea typeface="+mn-ea"/>
          <a:cs typeface="+mn-cs"/>
        </a:defRPr>
      </a:lvl5pPr>
      <a:lvl6pPr marL="5028886" indent="-457171" algn="l" defTabSz="182868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229" indent="-457171" algn="l" defTabSz="182868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571" indent="-457171" algn="l" defTabSz="182868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914" indent="-457171" algn="l" defTabSz="182868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8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43" algn="l" defTabSz="182868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86" algn="l" defTabSz="182868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29" algn="l" defTabSz="182868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371" algn="l" defTabSz="182868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14" algn="l" defTabSz="182868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057" algn="l" defTabSz="182868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00" algn="l" defTabSz="182868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743" algn="l" defTabSz="182868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1359801" y="393299"/>
            <a:ext cx="10800000" cy="10800000"/>
          </a:xfrm>
          <a:prstGeom prst="ellipse">
            <a:avLst/>
          </a:prstGeom>
          <a:gradFill flip="none" rotWithShape="1">
            <a:gsLst>
              <a:gs pos="0">
                <a:srgbClr val="F88621"/>
              </a:gs>
              <a:gs pos="56000">
                <a:srgbClr val="080808">
                  <a:alpha val="3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2191206" y="0"/>
            <a:ext cx="10800000" cy="10800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60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165025" y="1085878"/>
            <a:ext cx="10080000" cy="10080000"/>
          </a:xfrm>
          <a:prstGeom prst="ellipse">
            <a:avLst/>
          </a:prstGeom>
          <a:solidFill>
            <a:schemeClr val="tx2">
              <a:lumMod val="10000"/>
              <a:lumOff val="90000"/>
              <a:alpha val="6000"/>
            </a:schemeClr>
          </a:solidFill>
          <a:ln w="25400">
            <a:solidFill>
              <a:schemeClr val="bg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885025" y="1826847"/>
            <a:ext cx="8640000" cy="8640000"/>
            <a:chOff x="2667000" y="3175"/>
            <a:chExt cx="6858001" cy="6854826"/>
          </a:xfrm>
          <a:solidFill>
            <a:schemeClr val="bg1"/>
          </a:solidFill>
        </p:grpSpPr>
        <p:sp>
          <p:nvSpPr>
            <p:cNvPr id="24" name="Oval 5"/>
            <p:cNvSpPr>
              <a:spLocks noChangeArrowheads="1"/>
            </p:cNvSpPr>
            <p:nvPr/>
          </p:nvSpPr>
          <p:spPr bwMode="auto">
            <a:xfrm>
              <a:off x="6067425" y="3175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6"/>
            <p:cNvSpPr>
              <a:spLocks noChangeArrowheads="1"/>
            </p:cNvSpPr>
            <p:nvPr/>
          </p:nvSpPr>
          <p:spPr bwMode="auto">
            <a:xfrm>
              <a:off x="6067425" y="6796088"/>
              <a:ext cx="60325" cy="61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7"/>
            <p:cNvSpPr>
              <a:spLocks noChangeArrowheads="1"/>
            </p:cNvSpPr>
            <p:nvPr/>
          </p:nvSpPr>
          <p:spPr bwMode="auto">
            <a:xfrm>
              <a:off x="2667000" y="3398838"/>
              <a:ext cx="61913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8"/>
            <p:cNvSpPr>
              <a:spLocks noChangeArrowheads="1"/>
            </p:cNvSpPr>
            <p:nvPr/>
          </p:nvSpPr>
          <p:spPr bwMode="auto">
            <a:xfrm>
              <a:off x="9463088" y="3398838"/>
              <a:ext cx="61913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8466138" y="995363"/>
              <a:ext cx="65088" cy="66675"/>
            </a:xfrm>
            <a:custGeom>
              <a:avLst/>
              <a:gdLst>
                <a:gd name="T0" fmla="*/ 22 w 26"/>
                <a:gd name="T1" fmla="*/ 22 h 26"/>
                <a:gd name="T2" fmla="*/ 5 w 26"/>
                <a:gd name="T3" fmla="*/ 22 h 26"/>
                <a:gd name="T4" fmla="*/ 5 w 26"/>
                <a:gd name="T5" fmla="*/ 5 h 26"/>
                <a:gd name="T6" fmla="*/ 22 w 26"/>
                <a:gd name="T7" fmla="*/ 5 h 26"/>
                <a:gd name="T8" fmla="*/ 22 w 26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22" y="22"/>
                  </a:moveTo>
                  <a:cubicBezTo>
                    <a:pt x="17" y="26"/>
                    <a:pt x="9" y="26"/>
                    <a:pt x="5" y="22"/>
                  </a:cubicBezTo>
                  <a:cubicBezTo>
                    <a:pt x="0" y="17"/>
                    <a:pt x="0" y="9"/>
                    <a:pt x="5" y="5"/>
                  </a:cubicBezTo>
                  <a:cubicBezTo>
                    <a:pt x="9" y="0"/>
                    <a:pt x="17" y="0"/>
                    <a:pt x="22" y="5"/>
                  </a:cubicBezTo>
                  <a:cubicBezTo>
                    <a:pt x="26" y="9"/>
                    <a:pt x="26" y="17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3660775" y="5799138"/>
              <a:ext cx="66675" cy="66675"/>
            </a:xfrm>
            <a:custGeom>
              <a:avLst/>
              <a:gdLst>
                <a:gd name="T0" fmla="*/ 22 w 26"/>
                <a:gd name="T1" fmla="*/ 21 h 26"/>
                <a:gd name="T2" fmla="*/ 5 w 26"/>
                <a:gd name="T3" fmla="*/ 21 h 26"/>
                <a:gd name="T4" fmla="*/ 5 w 26"/>
                <a:gd name="T5" fmla="*/ 4 h 26"/>
                <a:gd name="T6" fmla="*/ 22 w 26"/>
                <a:gd name="T7" fmla="*/ 4 h 26"/>
                <a:gd name="T8" fmla="*/ 22 w 26"/>
                <a:gd name="T9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22" y="21"/>
                  </a:moveTo>
                  <a:cubicBezTo>
                    <a:pt x="17" y="26"/>
                    <a:pt x="10" y="26"/>
                    <a:pt x="5" y="21"/>
                  </a:cubicBezTo>
                  <a:cubicBezTo>
                    <a:pt x="0" y="17"/>
                    <a:pt x="0" y="9"/>
                    <a:pt x="5" y="4"/>
                  </a:cubicBezTo>
                  <a:cubicBezTo>
                    <a:pt x="10" y="0"/>
                    <a:pt x="17" y="0"/>
                    <a:pt x="22" y="4"/>
                  </a:cubicBezTo>
                  <a:cubicBezTo>
                    <a:pt x="26" y="9"/>
                    <a:pt x="26" y="17"/>
                    <a:pt x="2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3660775" y="995363"/>
              <a:ext cx="66675" cy="66675"/>
            </a:xfrm>
            <a:custGeom>
              <a:avLst/>
              <a:gdLst>
                <a:gd name="T0" fmla="*/ 22 w 26"/>
                <a:gd name="T1" fmla="*/ 5 h 26"/>
                <a:gd name="T2" fmla="*/ 22 w 26"/>
                <a:gd name="T3" fmla="*/ 22 h 26"/>
                <a:gd name="T4" fmla="*/ 5 w 26"/>
                <a:gd name="T5" fmla="*/ 22 h 26"/>
                <a:gd name="T6" fmla="*/ 5 w 26"/>
                <a:gd name="T7" fmla="*/ 5 h 26"/>
                <a:gd name="T8" fmla="*/ 22 w 26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22" y="5"/>
                  </a:moveTo>
                  <a:cubicBezTo>
                    <a:pt x="26" y="9"/>
                    <a:pt x="26" y="17"/>
                    <a:pt x="22" y="22"/>
                  </a:cubicBezTo>
                  <a:cubicBezTo>
                    <a:pt x="17" y="26"/>
                    <a:pt x="10" y="26"/>
                    <a:pt x="5" y="22"/>
                  </a:cubicBezTo>
                  <a:cubicBezTo>
                    <a:pt x="0" y="17"/>
                    <a:pt x="0" y="9"/>
                    <a:pt x="5" y="5"/>
                  </a:cubicBezTo>
                  <a:cubicBezTo>
                    <a:pt x="10" y="0"/>
                    <a:pt x="17" y="0"/>
                    <a:pt x="2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2"/>
            <p:cNvSpPr>
              <a:spLocks/>
            </p:cNvSpPr>
            <p:nvPr/>
          </p:nvSpPr>
          <p:spPr bwMode="auto">
            <a:xfrm>
              <a:off x="8466138" y="5799138"/>
              <a:ext cx="65088" cy="66675"/>
            </a:xfrm>
            <a:custGeom>
              <a:avLst/>
              <a:gdLst>
                <a:gd name="T0" fmla="*/ 22 w 26"/>
                <a:gd name="T1" fmla="*/ 4 h 26"/>
                <a:gd name="T2" fmla="*/ 22 w 26"/>
                <a:gd name="T3" fmla="*/ 21 h 26"/>
                <a:gd name="T4" fmla="*/ 5 w 26"/>
                <a:gd name="T5" fmla="*/ 21 h 26"/>
                <a:gd name="T6" fmla="*/ 5 w 26"/>
                <a:gd name="T7" fmla="*/ 4 h 26"/>
                <a:gd name="T8" fmla="*/ 22 w 26"/>
                <a:gd name="T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22" y="4"/>
                  </a:moveTo>
                  <a:cubicBezTo>
                    <a:pt x="26" y="9"/>
                    <a:pt x="26" y="17"/>
                    <a:pt x="22" y="21"/>
                  </a:cubicBezTo>
                  <a:cubicBezTo>
                    <a:pt x="17" y="26"/>
                    <a:pt x="9" y="26"/>
                    <a:pt x="5" y="21"/>
                  </a:cubicBezTo>
                  <a:cubicBezTo>
                    <a:pt x="0" y="17"/>
                    <a:pt x="0" y="9"/>
                    <a:pt x="5" y="4"/>
                  </a:cubicBezTo>
                  <a:cubicBezTo>
                    <a:pt x="9" y="0"/>
                    <a:pt x="17" y="0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2922588" y="2093913"/>
              <a:ext cx="69850" cy="71438"/>
            </a:xfrm>
            <a:custGeom>
              <a:avLst/>
              <a:gdLst>
                <a:gd name="T0" fmla="*/ 18 w 27"/>
                <a:gd name="T1" fmla="*/ 3 h 28"/>
                <a:gd name="T2" fmla="*/ 25 w 27"/>
                <a:gd name="T3" fmla="*/ 19 h 28"/>
                <a:gd name="T4" fmla="*/ 9 w 27"/>
                <a:gd name="T5" fmla="*/ 25 h 28"/>
                <a:gd name="T6" fmla="*/ 3 w 27"/>
                <a:gd name="T7" fmla="*/ 9 h 28"/>
                <a:gd name="T8" fmla="*/ 18 w 27"/>
                <a:gd name="T9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8" y="3"/>
                  </a:moveTo>
                  <a:cubicBezTo>
                    <a:pt x="24" y="5"/>
                    <a:pt x="27" y="12"/>
                    <a:pt x="25" y="19"/>
                  </a:cubicBezTo>
                  <a:cubicBezTo>
                    <a:pt x="22" y="25"/>
                    <a:pt x="15" y="28"/>
                    <a:pt x="9" y="25"/>
                  </a:cubicBezTo>
                  <a:cubicBezTo>
                    <a:pt x="3" y="22"/>
                    <a:pt x="0" y="15"/>
                    <a:pt x="3" y="9"/>
                  </a:cubicBezTo>
                  <a:cubicBezTo>
                    <a:pt x="5" y="3"/>
                    <a:pt x="12" y="0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9199563" y="4694238"/>
              <a:ext cx="69850" cy="69850"/>
            </a:xfrm>
            <a:custGeom>
              <a:avLst/>
              <a:gdLst>
                <a:gd name="T0" fmla="*/ 18 w 27"/>
                <a:gd name="T1" fmla="*/ 3 h 27"/>
                <a:gd name="T2" fmla="*/ 25 w 27"/>
                <a:gd name="T3" fmla="*/ 18 h 27"/>
                <a:gd name="T4" fmla="*/ 9 w 27"/>
                <a:gd name="T5" fmla="*/ 25 h 27"/>
                <a:gd name="T6" fmla="*/ 3 w 27"/>
                <a:gd name="T7" fmla="*/ 9 h 27"/>
                <a:gd name="T8" fmla="*/ 18 w 27"/>
                <a:gd name="T9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18" y="3"/>
                  </a:moveTo>
                  <a:cubicBezTo>
                    <a:pt x="24" y="5"/>
                    <a:pt x="27" y="12"/>
                    <a:pt x="25" y="18"/>
                  </a:cubicBezTo>
                  <a:cubicBezTo>
                    <a:pt x="22" y="25"/>
                    <a:pt x="15" y="27"/>
                    <a:pt x="9" y="25"/>
                  </a:cubicBezTo>
                  <a:cubicBezTo>
                    <a:pt x="3" y="22"/>
                    <a:pt x="0" y="15"/>
                    <a:pt x="3" y="9"/>
                  </a:cubicBezTo>
                  <a:cubicBezTo>
                    <a:pt x="5" y="3"/>
                    <a:pt x="12" y="0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4762500" y="257175"/>
              <a:ext cx="69850" cy="69850"/>
            </a:xfrm>
            <a:custGeom>
              <a:avLst/>
              <a:gdLst>
                <a:gd name="T0" fmla="*/ 24 w 27"/>
                <a:gd name="T1" fmla="*/ 9 h 27"/>
                <a:gd name="T2" fmla="*/ 18 w 27"/>
                <a:gd name="T3" fmla="*/ 25 h 27"/>
                <a:gd name="T4" fmla="*/ 2 w 27"/>
                <a:gd name="T5" fmla="*/ 18 h 27"/>
                <a:gd name="T6" fmla="*/ 9 w 27"/>
                <a:gd name="T7" fmla="*/ 2 h 27"/>
                <a:gd name="T8" fmla="*/ 24 w 27"/>
                <a:gd name="T9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4" y="9"/>
                  </a:moveTo>
                  <a:cubicBezTo>
                    <a:pt x="27" y="15"/>
                    <a:pt x="24" y="22"/>
                    <a:pt x="18" y="25"/>
                  </a:cubicBezTo>
                  <a:cubicBezTo>
                    <a:pt x="12" y="27"/>
                    <a:pt x="5" y="24"/>
                    <a:pt x="2" y="18"/>
                  </a:cubicBezTo>
                  <a:cubicBezTo>
                    <a:pt x="0" y="12"/>
                    <a:pt x="3" y="5"/>
                    <a:pt x="9" y="2"/>
                  </a:cubicBezTo>
                  <a:cubicBezTo>
                    <a:pt x="15" y="0"/>
                    <a:pt x="22" y="3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7362825" y="6534150"/>
              <a:ext cx="69850" cy="68263"/>
            </a:xfrm>
            <a:custGeom>
              <a:avLst/>
              <a:gdLst>
                <a:gd name="T0" fmla="*/ 24 w 27"/>
                <a:gd name="T1" fmla="*/ 9 h 27"/>
                <a:gd name="T2" fmla="*/ 18 w 27"/>
                <a:gd name="T3" fmla="*/ 24 h 27"/>
                <a:gd name="T4" fmla="*/ 2 w 27"/>
                <a:gd name="T5" fmla="*/ 18 h 27"/>
                <a:gd name="T6" fmla="*/ 9 w 27"/>
                <a:gd name="T7" fmla="*/ 2 h 27"/>
                <a:gd name="T8" fmla="*/ 24 w 27"/>
                <a:gd name="T9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4" y="9"/>
                  </a:moveTo>
                  <a:cubicBezTo>
                    <a:pt x="27" y="15"/>
                    <a:pt x="24" y="22"/>
                    <a:pt x="18" y="24"/>
                  </a:cubicBezTo>
                  <a:cubicBezTo>
                    <a:pt x="12" y="27"/>
                    <a:pt x="5" y="24"/>
                    <a:pt x="2" y="18"/>
                  </a:cubicBezTo>
                  <a:cubicBezTo>
                    <a:pt x="0" y="12"/>
                    <a:pt x="2" y="5"/>
                    <a:pt x="9" y="2"/>
                  </a:cubicBezTo>
                  <a:cubicBezTo>
                    <a:pt x="15" y="0"/>
                    <a:pt x="22" y="3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7362825" y="257175"/>
              <a:ext cx="69850" cy="69850"/>
            </a:xfrm>
            <a:custGeom>
              <a:avLst/>
              <a:gdLst>
                <a:gd name="T0" fmla="*/ 24 w 27"/>
                <a:gd name="T1" fmla="*/ 18 h 27"/>
                <a:gd name="T2" fmla="*/ 9 w 27"/>
                <a:gd name="T3" fmla="*/ 25 h 27"/>
                <a:gd name="T4" fmla="*/ 2 w 27"/>
                <a:gd name="T5" fmla="*/ 9 h 27"/>
                <a:gd name="T6" fmla="*/ 18 w 27"/>
                <a:gd name="T7" fmla="*/ 2 h 27"/>
                <a:gd name="T8" fmla="*/ 24 w 27"/>
                <a:gd name="T9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4" y="18"/>
                  </a:moveTo>
                  <a:cubicBezTo>
                    <a:pt x="22" y="24"/>
                    <a:pt x="15" y="27"/>
                    <a:pt x="9" y="25"/>
                  </a:cubicBezTo>
                  <a:cubicBezTo>
                    <a:pt x="2" y="22"/>
                    <a:pt x="0" y="15"/>
                    <a:pt x="2" y="9"/>
                  </a:cubicBezTo>
                  <a:cubicBezTo>
                    <a:pt x="5" y="3"/>
                    <a:pt x="12" y="0"/>
                    <a:pt x="18" y="2"/>
                  </a:cubicBezTo>
                  <a:cubicBezTo>
                    <a:pt x="24" y="5"/>
                    <a:pt x="27" y="12"/>
                    <a:pt x="2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8"/>
            <p:cNvSpPr>
              <a:spLocks/>
            </p:cNvSpPr>
            <p:nvPr/>
          </p:nvSpPr>
          <p:spPr bwMode="auto">
            <a:xfrm>
              <a:off x="4762500" y="6534150"/>
              <a:ext cx="69850" cy="68263"/>
            </a:xfrm>
            <a:custGeom>
              <a:avLst/>
              <a:gdLst>
                <a:gd name="T0" fmla="*/ 24 w 27"/>
                <a:gd name="T1" fmla="*/ 18 h 27"/>
                <a:gd name="T2" fmla="*/ 9 w 27"/>
                <a:gd name="T3" fmla="*/ 24 h 27"/>
                <a:gd name="T4" fmla="*/ 2 w 27"/>
                <a:gd name="T5" fmla="*/ 9 h 27"/>
                <a:gd name="T6" fmla="*/ 18 w 27"/>
                <a:gd name="T7" fmla="*/ 2 h 27"/>
                <a:gd name="T8" fmla="*/ 24 w 27"/>
                <a:gd name="T9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4" y="18"/>
                  </a:moveTo>
                  <a:cubicBezTo>
                    <a:pt x="22" y="24"/>
                    <a:pt x="15" y="27"/>
                    <a:pt x="9" y="24"/>
                  </a:cubicBezTo>
                  <a:cubicBezTo>
                    <a:pt x="3" y="22"/>
                    <a:pt x="0" y="15"/>
                    <a:pt x="2" y="9"/>
                  </a:cubicBezTo>
                  <a:cubicBezTo>
                    <a:pt x="5" y="3"/>
                    <a:pt x="12" y="0"/>
                    <a:pt x="18" y="2"/>
                  </a:cubicBezTo>
                  <a:cubicBezTo>
                    <a:pt x="24" y="5"/>
                    <a:pt x="27" y="12"/>
                    <a:pt x="2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9"/>
            <p:cNvSpPr>
              <a:spLocks/>
            </p:cNvSpPr>
            <p:nvPr/>
          </p:nvSpPr>
          <p:spPr bwMode="auto">
            <a:xfrm>
              <a:off x="9199563" y="2093913"/>
              <a:ext cx="69850" cy="71438"/>
            </a:xfrm>
            <a:custGeom>
              <a:avLst/>
              <a:gdLst>
                <a:gd name="T0" fmla="*/ 18 w 27"/>
                <a:gd name="T1" fmla="*/ 25 h 28"/>
                <a:gd name="T2" fmla="*/ 3 w 27"/>
                <a:gd name="T3" fmla="*/ 19 h 28"/>
                <a:gd name="T4" fmla="*/ 9 w 27"/>
                <a:gd name="T5" fmla="*/ 3 h 28"/>
                <a:gd name="T6" fmla="*/ 25 w 27"/>
                <a:gd name="T7" fmla="*/ 9 h 28"/>
                <a:gd name="T8" fmla="*/ 18 w 27"/>
                <a:gd name="T9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8" y="25"/>
                  </a:moveTo>
                  <a:cubicBezTo>
                    <a:pt x="12" y="28"/>
                    <a:pt x="5" y="25"/>
                    <a:pt x="3" y="19"/>
                  </a:cubicBezTo>
                  <a:cubicBezTo>
                    <a:pt x="0" y="12"/>
                    <a:pt x="3" y="5"/>
                    <a:pt x="9" y="3"/>
                  </a:cubicBezTo>
                  <a:cubicBezTo>
                    <a:pt x="15" y="0"/>
                    <a:pt x="22" y="3"/>
                    <a:pt x="25" y="9"/>
                  </a:cubicBezTo>
                  <a:cubicBezTo>
                    <a:pt x="27" y="15"/>
                    <a:pt x="24" y="22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0"/>
            <p:cNvSpPr>
              <a:spLocks/>
            </p:cNvSpPr>
            <p:nvPr/>
          </p:nvSpPr>
          <p:spPr bwMode="auto">
            <a:xfrm>
              <a:off x="2922588" y="4694238"/>
              <a:ext cx="69850" cy="69850"/>
            </a:xfrm>
            <a:custGeom>
              <a:avLst/>
              <a:gdLst>
                <a:gd name="T0" fmla="*/ 18 w 27"/>
                <a:gd name="T1" fmla="*/ 25 h 27"/>
                <a:gd name="T2" fmla="*/ 3 w 27"/>
                <a:gd name="T3" fmla="*/ 18 h 27"/>
                <a:gd name="T4" fmla="*/ 9 w 27"/>
                <a:gd name="T5" fmla="*/ 3 h 27"/>
                <a:gd name="T6" fmla="*/ 25 w 27"/>
                <a:gd name="T7" fmla="*/ 9 h 27"/>
                <a:gd name="T8" fmla="*/ 18 w 27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18" y="25"/>
                  </a:moveTo>
                  <a:cubicBezTo>
                    <a:pt x="12" y="27"/>
                    <a:pt x="5" y="25"/>
                    <a:pt x="3" y="18"/>
                  </a:cubicBezTo>
                  <a:cubicBezTo>
                    <a:pt x="0" y="12"/>
                    <a:pt x="3" y="5"/>
                    <a:pt x="9" y="3"/>
                  </a:cubicBezTo>
                  <a:cubicBezTo>
                    <a:pt x="15" y="0"/>
                    <a:pt x="22" y="3"/>
                    <a:pt x="25" y="9"/>
                  </a:cubicBezTo>
                  <a:cubicBezTo>
                    <a:pt x="27" y="15"/>
                    <a:pt x="24" y="22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12F927-888F-4B1B-B60C-4A1D24B78516}"/>
              </a:ext>
            </a:extLst>
          </p:cNvPr>
          <p:cNvGrpSpPr/>
          <p:nvPr/>
        </p:nvGrpSpPr>
        <p:grpSpPr>
          <a:xfrm>
            <a:off x="7255025" y="1196847"/>
            <a:ext cx="9900000" cy="9900000"/>
            <a:chOff x="7255025" y="1196847"/>
            <a:chExt cx="9900000" cy="9900000"/>
          </a:xfrm>
        </p:grpSpPr>
        <p:sp>
          <p:nvSpPr>
            <p:cNvPr id="25" name="Arc 24"/>
            <p:cNvSpPr/>
            <p:nvPr/>
          </p:nvSpPr>
          <p:spPr>
            <a:xfrm rot="18900000">
              <a:off x="7255025" y="1196847"/>
              <a:ext cx="9900000" cy="9900000"/>
            </a:xfrm>
            <a:prstGeom prst="arc">
              <a:avLst>
                <a:gd name="adj1" fmla="val 15614872"/>
                <a:gd name="adj2" fmla="val 609268"/>
              </a:avLst>
            </a:prstGeom>
            <a:ln w="152400">
              <a:solidFill>
                <a:srgbClr val="F886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rc 25"/>
            <p:cNvSpPr/>
            <p:nvPr/>
          </p:nvSpPr>
          <p:spPr>
            <a:xfrm rot="9900000">
              <a:off x="7255025" y="1196847"/>
              <a:ext cx="9900000" cy="9900000"/>
            </a:xfrm>
            <a:prstGeom prst="arc">
              <a:avLst>
                <a:gd name="adj1" fmla="val 13207842"/>
                <a:gd name="adj2" fmla="val 20994969"/>
              </a:avLst>
            </a:prstGeom>
            <a:ln w="152400">
              <a:solidFill>
                <a:srgbClr val="F525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2258045" y="12319787"/>
            <a:ext cx="3861992" cy="492443"/>
          </a:xfrm>
        </p:spPr>
        <p:txBody>
          <a:bodyPr/>
          <a:lstStyle/>
          <a:p>
            <a:pPr lvl="0" algn="ctr"/>
            <a:r>
              <a:rPr lang="en-US" dirty="0"/>
              <a:t>t.me/</a:t>
            </a:r>
            <a:r>
              <a:rPr lang="en-US" dirty="0" err="1"/>
              <a:t>Xduplify</a:t>
            </a:r>
            <a:endParaRPr lang="x-non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10525495" y="12319787"/>
            <a:ext cx="4612878" cy="492443"/>
          </a:xfrm>
        </p:spPr>
        <p:txBody>
          <a:bodyPr/>
          <a:lstStyle/>
          <a:p>
            <a:pPr algn="ctr"/>
            <a:r>
              <a:rPr lang="en-US" dirty="0"/>
              <a:t>www.xduplify.com</a:t>
            </a:r>
            <a:endParaRPr lang="x-none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2"/>
          </p:nvPr>
        </p:nvSpPr>
        <p:spPr>
          <a:xfrm>
            <a:off x="18939433" y="12319787"/>
            <a:ext cx="4892156" cy="492443"/>
          </a:xfrm>
        </p:spPr>
        <p:txBody>
          <a:bodyPr/>
          <a:lstStyle/>
          <a:p>
            <a:pPr algn="ctr"/>
            <a:r>
              <a:rPr lang="en-US" dirty="0"/>
              <a:t>twitter.com/</a:t>
            </a:r>
            <a:r>
              <a:rPr lang="en-US" dirty="0" err="1"/>
              <a:t>xduplify</a:t>
            </a:r>
            <a:endParaRPr lang="x-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844331" y="8511219"/>
            <a:ext cx="18721387" cy="751103"/>
          </a:xfrm>
        </p:spPr>
        <p:txBody>
          <a:bodyPr/>
          <a:lstStyle/>
          <a:p>
            <a:r>
              <a:rPr lang="en-US" sz="4800" b="1" dirty="0" err="1"/>
              <a:t>Xduplify</a:t>
            </a:r>
            <a:r>
              <a:rPr lang="en-US" sz="4800" b="1" dirty="0"/>
              <a:t> TOKEN (X</a:t>
            </a:r>
            <a:r>
              <a:rPr lang="en-US" sz="5400" b="1" dirty="0"/>
              <a:t>)</a:t>
            </a:r>
            <a:endParaRPr lang="en-US" sz="5400" b="1" dirty="0">
              <a:solidFill>
                <a:schemeClr val="accent2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9259442" y="1379000"/>
            <a:ext cx="720000" cy="720000"/>
          </a:xfrm>
          <a:prstGeom prst="ellipse">
            <a:avLst/>
          </a:prstGeom>
          <a:noFill/>
          <a:ln w="127000">
            <a:solidFill>
              <a:srgbClr val="F5250D"/>
            </a:solidFill>
          </a:ln>
          <a:effectLst>
            <a:glow rad="1905000">
              <a:schemeClr val="accent4">
                <a:satMod val="175000"/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4250220" y="9168707"/>
            <a:ext cx="936000" cy="792000"/>
          </a:xfrm>
          <a:prstGeom prst="triangle">
            <a:avLst/>
          </a:prstGeom>
          <a:noFill/>
          <a:ln w="127000">
            <a:solidFill>
              <a:srgbClr val="F5250D"/>
            </a:solidFill>
          </a:ln>
          <a:effectLst>
            <a:glow rad="1270000">
              <a:schemeClr val="accent1"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20473672" y="8941528"/>
            <a:ext cx="1296000" cy="1296000"/>
          </a:xfrm>
          <a:prstGeom prst="mathMultiply">
            <a:avLst>
              <a:gd name="adj1" fmla="val 10028"/>
            </a:avLst>
          </a:prstGeom>
          <a:solidFill>
            <a:schemeClr val="accent2"/>
          </a:solidFill>
          <a:ln>
            <a:noFill/>
          </a:ln>
          <a:effectLst>
            <a:glow rad="1905000">
              <a:schemeClr val="accent2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2700000">
            <a:off x="2126197" y="5259715"/>
            <a:ext cx="648000" cy="648000"/>
          </a:xfrm>
          <a:prstGeom prst="rect">
            <a:avLst/>
          </a:prstGeom>
          <a:noFill/>
          <a:ln w="127000">
            <a:solidFill>
              <a:srgbClr val="F525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2700000">
            <a:off x="1730197" y="4863715"/>
            <a:ext cx="1440000" cy="1440000"/>
          </a:xfrm>
          <a:prstGeom prst="rect">
            <a:avLst/>
          </a:prstGeom>
          <a:noFill/>
          <a:ln w="6350" cap="rnd">
            <a:noFill/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1766694" y="5223715"/>
            <a:ext cx="720000" cy="720000"/>
          </a:xfrm>
          <a:prstGeom prst="ellipse">
            <a:avLst/>
          </a:prstGeom>
          <a:noFill/>
          <a:ln w="127000">
            <a:solidFill>
              <a:srgbClr val="F8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1334694" y="4791715"/>
            <a:ext cx="1584000" cy="1584000"/>
          </a:xfrm>
          <a:prstGeom prst="ellipse">
            <a:avLst/>
          </a:prstGeom>
          <a:noFill/>
          <a:ln w="6350" cap="rnd">
            <a:noFill/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81D7CBB-4D73-4E97-991B-8B09C5147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111" y="4395300"/>
            <a:ext cx="9131441" cy="313714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8FFD36E-49E2-4CBA-BA44-B71DD91EF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264" y="12044527"/>
            <a:ext cx="999169" cy="99916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892956F-BA83-4A37-ADD6-09C9FF61A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55" y="12044527"/>
            <a:ext cx="999169" cy="99916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8523C82-9D08-41D9-9F6C-28BDF85D7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177" y="12044394"/>
            <a:ext cx="999434" cy="99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0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build="p"/>
      <p:bldP spid="13" grpId="0" build="p"/>
      <p:bldP spid="14" grpId="0" build="p"/>
      <p:bldP spid="7" grpId="0" build="p"/>
      <p:bldP spid="15" grpId="0" animBg="1"/>
      <p:bldP spid="18" grpId="0" animBg="1"/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996AD93-4A23-4B80-9DC3-ECFA2CEF457D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9" b="4859"/>
          <a:stretch/>
        </p:blipFill>
        <p:spPr>
          <a:xfrm>
            <a:off x="0" y="0"/>
            <a:ext cx="24382413" cy="13716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ECAA73-FCDA-4DF6-B303-9E4137EC21A5}"/>
              </a:ext>
            </a:extLst>
          </p:cNvPr>
          <p:cNvSpPr/>
          <p:nvPr/>
        </p:nvSpPr>
        <p:spPr>
          <a:xfrm>
            <a:off x="-1" y="-1176"/>
            <a:ext cx="24382413" cy="13716000"/>
          </a:xfrm>
          <a:prstGeom prst="rect">
            <a:avLst/>
          </a:prstGeom>
          <a:solidFill>
            <a:srgbClr val="080808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293016" y="1966406"/>
            <a:ext cx="16612095" cy="8362158"/>
          </a:xfrm>
          <a:prstGeom prst="roundRect">
            <a:avLst>
              <a:gd name="adj" fmla="val 11850"/>
            </a:avLst>
          </a:prstGeom>
          <a:solidFill>
            <a:schemeClr val="tx2">
              <a:alpha val="90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10</a:t>
            </a:fld>
            <a:endParaRPr lang="x-none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4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 b="10754"/>
          <a:stretch/>
        </p:blipFill>
        <p:spPr>
          <a:xfrm>
            <a:off x="1396093" y="1102406"/>
            <a:ext cx="3204000" cy="8640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103136" y="2611991"/>
            <a:ext cx="15194080" cy="3994427"/>
          </a:xfrm>
        </p:spPr>
        <p:txBody>
          <a:bodyPr/>
          <a:lstStyle/>
          <a:p>
            <a:pPr algn="ctr"/>
            <a:r>
              <a:rPr lang="en-US" sz="9600" dirty="0" err="1">
                <a:gradFill>
                  <a:gsLst>
                    <a:gs pos="64000">
                      <a:srgbClr val="F5250D"/>
                    </a:gs>
                    <a:gs pos="30000">
                      <a:srgbClr val="F88621"/>
                    </a:gs>
                  </a:gsLst>
                  <a:path path="circle">
                    <a:fillToRect l="50000" t="130000" r="50000" b="-30000"/>
                  </a:path>
                </a:gradFill>
              </a:rPr>
              <a:t>Xduplify</a:t>
            </a:r>
            <a:r>
              <a:rPr lang="en-US" sz="9600" dirty="0">
                <a:gradFill>
                  <a:gsLst>
                    <a:gs pos="64000">
                      <a:srgbClr val="F5250D"/>
                    </a:gs>
                    <a:gs pos="30000">
                      <a:srgbClr val="F88621"/>
                    </a:gs>
                  </a:gsLst>
                  <a:path path="circle">
                    <a:fillToRect l="50000" t="130000" r="50000" b="-30000"/>
                  </a:path>
                </a:gradFill>
              </a:rPr>
              <a:t> Dual Investment Trading Locked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5918850" y="5428129"/>
            <a:ext cx="14378366" cy="2890293"/>
          </a:xfrm>
        </p:spPr>
        <p:txBody>
          <a:bodyPr/>
          <a:lstStyle/>
          <a:p>
            <a:r>
              <a:rPr lang="en-US" dirty="0"/>
              <a:t>The dual investment tokens are locked until the trader decides to consolidate the dual investment. </a:t>
            </a:r>
            <a:endParaRPr lang="en-AU" dirty="0"/>
          </a:p>
          <a:p>
            <a:r>
              <a:rPr lang="en-US" dirty="0"/>
              <a:t>Once consolidated the profit share will be automatically calculated and collected by </a:t>
            </a:r>
            <a:r>
              <a:rPr lang="en-US" dirty="0" err="1"/>
              <a:t>Xduplify</a:t>
            </a:r>
            <a:r>
              <a:rPr lang="en-US" dirty="0"/>
              <a:t>. </a:t>
            </a:r>
            <a:endParaRPr lang="en-AU" dirty="0"/>
          </a:p>
          <a:p>
            <a:r>
              <a:rPr lang="en-US" dirty="0"/>
              <a:t>The remaining balance becomes available for collection by the trader.</a:t>
            </a:r>
            <a:endParaRPr lang="en-AU" dirty="0"/>
          </a:p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1649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996AD93-4A23-4B80-9DC3-ECFA2CEF457D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9" b="4859"/>
          <a:stretch/>
        </p:blipFill>
        <p:spPr>
          <a:xfrm>
            <a:off x="0" y="0"/>
            <a:ext cx="24382413" cy="13716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ECAA73-FCDA-4DF6-B303-9E4137EC21A5}"/>
              </a:ext>
            </a:extLst>
          </p:cNvPr>
          <p:cNvSpPr/>
          <p:nvPr/>
        </p:nvSpPr>
        <p:spPr>
          <a:xfrm>
            <a:off x="-1" y="-1176"/>
            <a:ext cx="24382413" cy="13716000"/>
          </a:xfrm>
          <a:prstGeom prst="rect">
            <a:avLst/>
          </a:prstGeom>
          <a:solidFill>
            <a:srgbClr val="080808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293016" y="1966405"/>
            <a:ext cx="16612095" cy="9775321"/>
          </a:xfrm>
          <a:prstGeom prst="roundRect">
            <a:avLst>
              <a:gd name="adj" fmla="val 11850"/>
            </a:avLst>
          </a:prstGeom>
          <a:solidFill>
            <a:schemeClr val="tx2">
              <a:alpha val="90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11</a:t>
            </a:fld>
            <a:endParaRPr lang="x-none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4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 b="10754"/>
          <a:stretch/>
        </p:blipFill>
        <p:spPr>
          <a:xfrm>
            <a:off x="1396093" y="1102406"/>
            <a:ext cx="3204000" cy="8640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103136" y="2611991"/>
            <a:ext cx="15194080" cy="2664832"/>
          </a:xfrm>
        </p:spPr>
        <p:txBody>
          <a:bodyPr/>
          <a:lstStyle/>
          <a:p>
            <a:pPr algn="ctr"/>
            <a:r>
              <a:rPr lang="en-US" sz="9600" dirty="0" err="1">
                <a:gradFill>
                  <a:gsLst>
                    <a:gs pos="64000">
                      <a:srgbClr val="F5250D"/>
                    </a:gs>
                    <a:gs pos="30000">
                      <a:srgbClr val="F88621"/>
                    </a:gs>
                  </a:gsLst>
                  <a:path path="circle">
                    <a:fillToRect l="50000" t="130000" r="50000" b="-30000"/>
                  </a:path>
                </a:gradFill>
              </a:rPr>
              <a:t>Xduplify</a:t>
            </a:r>
            <a:r>
              <a:rPr lang="en-US" sz="9600" dirty="0">
                <a:gradFill>
                  <a:gsLst>
                    <a:gs pos="64000">
                      <a:srgbClr val="F5250D"/>
                    </a:gs>
                    <a:gs pos="30000">
                      <a:srgbClr val="F88621"/>
                    </a:gs>
                  </a:gsLst>
                  <a:path path="circle">
                    <a:fillToRect l="50000" t="130000" r="50000" b="-30000"/>
                  </a:path>
                </a:gradFill>
              </a:rPr>
              <a:t> Dual Investment Trading Term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5918850" y="5428129"/>
            <a:ext cx="14378366" cy="2890293"/>
          </a:xfrm>
        </p:spPr>
        <p:txBody>
          <a:bodyPr/>
          <a:lstStyle/>
          <a:p>
            <a:r>
              <a:rPr lang="en-US" dirty="0"/>
              <a:t>There is no Locked contract term that the dual investment must stay active for, the trader can decide when to consolidate the dual investment. </a:t>
            </a:r>
            <a:endParaRPr lang="en-AU" dirty="0"/>
          </a:p>
          <a:p>
            <a:r>
              <a:rPr lang="en-US" dirty="0"/>
              <a:t>The dual investment can only continue for a max of 6 months at which point the dual investment will auto consolidate and begin the process of profit share and unlock the tokens for collection. </a:t>
            </a:r>
            <a:endParaRPr lang="en-AU" dirty="0"/>
          </a:p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35169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 flipH="1">
            <a:off x="12541440" y="-1787747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11543206" y="11260186"/>
            <a:ext cx="1296000" cy="1296000"/>
          </a:xfrm>
          <a:prstGeom prst="mathMultiply">
            <a:avLst>
              <a:gd name="adj1" fmla="val 10028"/>
            </a:avLst>
          </a:prstGeom>
          <a:solidFill>
            <a:schemeClr val="accent2"/>
          </a:solidFill>
          <a:ln>
            <a:noFill/>
          </a:ln>
          <a:effectLst>
            <a:glow rad="1905000">
              <a:schemeClr val="accent2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9752038" y="2908436"/>
            <a:ext cx="720000" cy="720000"/>
          </a:xfrm>
          <a:prstGeom prst="ellipse">
            <a:avLst/>
          </a:prstGeom>
          <a:noFill/>
          <a:ln w="127000">
            <a:solidFill>
              <a:schemeClr val="accent4"/>
            </a:solidFill>
          </a:ln>
          <a:effectLst>
            <a:glow rad="1905000">
              <a:schemeClr val="accent4">
                <a:satMod val="175000"/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12625" y="2348345"/>
            <a:ext cx="20160000" cy="8666019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12</a:t>
            </a:fld>
            <a:endParaRPr lang="x-none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4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 b="10754"/>
          <a:stretch/>
        </p:blipFill>
        <p:spPr>
          <a:xfrm>
            <a:off x="1396093" y="1102406"/>
            <a:ext cx="3204000" cy="8640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12911138" y="2557327"/>
            <a:ext cx="9358650" cy="8589852"/>
          </a:xfrm>
        </p:spPr>
        <p:txBody>
          <a:bodyPr/>
          <a:lstStyle/>
          <a:p>
            <a:r>
              <a:rPr lang="en-US" dirty="0" err="1"/>
              <a:t>Xduplify</a:t>
            </a:r>
            <a:r>
              <a:rPr lang="en-US" dirty="0"/>
              <a:t> has implemented an Auto Consolidation for the following circumstances below for protection. </a:t>
            </a:r>
            <a:endParaRPr lang="en-AU" dirty="0"/>
          </a:p>
          <a:p>
            <a:pPr lvl="0"/>
            <a:r>
              <a:rPr lang="en-US" dirty="0"/>
              <a:t>Length of investment has hit 6 months</a:t>
            </a:r>
            <a:endParaRPr lang="en-AU" dirty="0"/>
          </a:p>
          <a:p>
            <a:pPr lvl="0"/>
            <a:r>
              <a:rPr lang="en-US" dirty="0"/>
              <a:t>If the initial trader amount value decreases by 70% value. </a:t>
            </a:r>
            <a:endParaRPr lang="en-AU" dirty="0"/>
          </a:p>
          <a:p>
            <a:r>
              <a:rPr lang="en-US" dirty="0"/>
              <a:t>At this point, the contract will auto-consolidate. The initial investment made by </a:t>
            </a:r>
            <a:r>
              <a:rPr lang="en-US" dirty="0" err="1"/>
              <a:t>Xduplify</a:t>
            </a:r>
            <a:r>
              <a:rPr lang="en-US" dirty="0"/>
              <a:t> will be returned and the remaining amount will be available for the user to collect. </a:t>
            </a:r>
            <a:endParaRPr lang="en-AU" dirty="0"/>
          </a:p>
          <a:p>
            <a:pPr lvl="0"/>
            <a:r>
              <a:rPr lang="en-GB" dirty="0"/>
              <a:t>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551238" y="5359381"/>
            <a:ext cx="8640762" cy="2664832"/>
          </a:xfrm>
        </p:spPr>
        <p:txBody>
          <a:bodyPr/>
          <a:lstStyle/>
          <a:p>
            <a:pPr lvl="0"/>
            <a:r>
              <a:rPr lang="en-US" sz="9600" dirty="0">
                <a:gradFill>
                  <a:gsLst>
                    <a:gs pos="0">
                      <a:srgbClr val="F88621"/>
                    </a:gs>
                    <a:gs pos="68000">
                      <a:srgbClr val="FF0000"/>
                    </a:gs>
                  </a:gsLst>
                  <a:lin ang="2700000" scaled="0"/>
                </a:gradFill>
              </a:rPr>
              <a:t>RISK MITIGATED</a:t>
            </a:r>
          </a:p>
        </p:txBody>
      </p:sp>
    </p:spTree>
    <p:extLst>
      <p:ext uri="{BB962C8B-B14F-4D97-AF65-F5344CB8AC3E}">
        <p14:creationId xmlns:p14="http://schemas.microsoft.com/office/powerpoint/2010/main" val="1409564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  <p:bldP spid="5" grpId="0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554177" y="2521856"/>
            <a:ext cx="16529453" cy="10091738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13</a:t>
            </a:fld>
            <a:endParaRPr lang="x-none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4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 b="10754"/>
          <a:stretch/>
        </p:blipFill>
        <p:spPr>
          <a:xfrm>
            <a:off x="1396093" y="1102406"/>
            <a:ext cx="3204000" cy="8640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38729" y="3411596"/>
            <a:ext cx="12960350" cy="1335237"/>
          </a:xfrm>
        </p:spPr>
        <p:txBody>
          <a:bodyPr/>
          <a:lstStyle/>
          <a:p>
            <a:pPr algn="ctr"/>
            <a:r>
              <a:rPr lang="en-GB" sz="9600" dirty="0" err="1">
                <a:gradFill>
                  <a:gsLst>
                    <a:gs pos="17000">
                      <a:schemeClr val="accent2">
                        <a:alpha val="80000"/>
                      </a:schemeClr>
                    </a:gs>
                    <a:gs pos="86000">
                      <a:srgbClr val="F5250D"/>
                    </a:gs>
                  </a:gsLst>
                  <a:lin ang="0" scaled="0"/>
                </a:gradFill>
              </a:rPr>
              <a:t>Xduplify</a:t>
            </a:r>
            <a:r>
              <a:rPr lang="en-GB" sz="9600" dirty="0">
                <a:gradFill>
                  <a:gsLst>
                    <a:gs pos="17000">
                      <a:schemeClr val="accent2">
                        <a:alpha val="80000"/>
                      </a:schemeClr>
                    </a:gs>
                    <a:gs pos="86000">
                      <a:srgbClr val="F5250D"/>
                    </a:gs>
                  </a:gsLst>
                  <a:lin ang="0" scaled="0"/>
                </a:gradFill>
              </a:rPr>
              <a:t> Profit Share</a:t>
            </a:r>
            <a:endParaRPr lang="en-US" sz="9600" dirty="0">
              <a:gradFill>
                <a:gsLst>
                  <a:gs pos="17000">
                    <a:schemeClr val="accent2">
                      <a:alpha val="80000"/>
                    </a:schemeClr>
                  </a:gs>
                  <a:gs pos="86000">
                    <a:srgbClr val="F5250D"/>
                  </a:gs>
                </a:gsLst>
                <a:lin ang="0" scaled="0"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3"/>
          </p:nvPr>
        </p:nvSpPr>
        <p:spPr>
          <a:xfrm>
            <a:off x="5627782" y="5637105"/>
            <a:ext cx="15501765" cy="2890293"/>
          </a:xfrm>
        </p:spPr>
        <p:txBody>
          <a:bodyPr/>
          <a:lstStyle/>
          <a:p>
            <a:r>
              <a:rPr lang="en-US" dirty="0"/>
              <a:t>The profit share of the dual investment is calculated based on the following process.</a:t>
            </a:r>
            <a:endParaRPr lang="en-AU" dirty="0"/>
          </a:p>
          <a:p>
            <a:r>
              <a:rPr lang="en-US" dirty="0"/>
              <a:t>The length of term the dual investment has been active for determines the % of shares to </a:t>
            </a:r>
            <a:r>
              <a:rPr lang="en-US" dirty="0" err="1"/>
              <a:t>Xduplify</a:t>
            </a:r>
            <a:r>
              <a:rPr lang="en-US" dirty="0"/>
              <a:t>.</a:t>
            </a:r>
            <a:endParaRPr lang="en-AU" dirty="0"/>
          </a:p>
          <a:p>
            <a:pPr lvl="0"/>
            <a:r>
              <a:rPr lang="en-US" dirty="0"/>
              <a:t>Starting at 2% and increasing by 2% per week to </a:t>
            </a:r>
            <a:r>
              <a:rPr lang="en-US" dirty="0" err="1"/>
              <a:t>Xduplify</a:t>
            </a:r>
            <a:r>
              <a:rPr lang="en-US" dirty="0"/>
              <a:t> in profit share.  </a:t>
            </a:r>
            <a:endParaRPr lang="en-AU" dirty="0"/>
          </a:p>
          <a:p>
            <a:pPr lvl="0"/>
            <a:r>
              <a:rPr lang="en-US" dirty="0"/>
              <a:t>Max profit share to </a:t>
            </a:r>
            <a:r>
              <a:rPr lang="en-US" dirty="0" err="1"/>
              <a:t>Xduplify</a:t>
            </a:r>
            <a:r>
              <a:rPr lang="en-US" dirty="0"/>
              <a:t> for 6 months is 48%.</a:t>
            </a:r>
            <a:endParaRPr lang="en-AU" dirty="0"/>
          </a:p>
          <a:p>
            <a:pPr lvl="0"/>
            <a:r>
              <a:rPr lang="en-US" dirty="0"/>
              <a:t>Max profit share to Trader for 6 months is 52%.</a:t>
            </a:r>
            <a:endParaRPr lang="en-AU" dirty="0"/>
          </a:p>
          <a:p>
            <a:endParaRPr lang="en-AU" dirty="0"/>
          </a:p>
        </p:txBody>
      </p:sp>
      <p:grpSp>
        <p:nvGrpSpPr>
          <p:cNvPr id="9" name="Group 8"/>
          <p:cNvGrpSpPr/>
          <p:nvPr/>
        </p:nvGrpSpPr>
        <p:grpSpPr>
          <a:xfrm>
            <a:off x="19391313" y="3709830"/>
            <a:ext cx="1440000" cy="1440000"/>
            <a:chOff x="1730197" y="4941283"/>
            <a:chExt cx="1440000" cy="1440000"/>
          </a:xfrm>
        </p:grpSpPr>
        <p:sp>
          <p:nvSpPr>
            <p:cNvPr id="10" name="Rectangle 9"/>
            <p:cNvSpPr/>
            <p:nvPr/>
          </p:nvSpPr>
          <p:spPr>
            <a:xfrm rot="2700000">
              <a:off x="2126197" y="5337283"/>
              <a:ext cx="648000" cy="648000"/>
            </a:xfrm>
            <a:prstGeom prst="rect">
              <a:avLst/>
            </a:prstGeom>
            <a:noFill/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2700000">
              <a:off x="1730197" y="4941283"/>
              <a:ext cx="1440000" cy="1440000"/>
            </a:xfrm>
            <a:prstGeom prst="rect">
              <a:avLst/>
            </a:prstGeom>
            <a:noFill/>
            <a:ln w="6350" cap="rnd">
              <a:solidFill>
                <a:schemeClr val="accent4">
                  <a:alpha val="50000"/>
                </a:schemeClr>
              </a:solidFill>
              <a:prstDash val="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199100" y="8296915"/>
            <a:ext cx="1584000" cy="1584000"/>
            <a:chOff x="21770123" y="4911459"/>
            <a:chExt cx="1584000" cy="1584000"/>
          </a:xfrm>
        </p:grpSpPr>
        <p:sp>
          <p:nvSpPr>
            <p:cNvPr id="13" name="Oval 12"/>
            <p:cNvSpPr/>
            <p:nvPr/>
          </p:nvSpPr>
          <p:spPr>
            <a:xfrm>
              <a:off x="22202123" y="5343459"/>
              <a:ext cx="720000" cy="720000"/>
            </a:xfrm>
            <a:prstGeom prst="ellipse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1770123" y="4911459"/>
              <a:ext cx="1584000" cy="1584000"/>
            </a:xfrm>
            <a:prstGeom prst="ellipse">
              <a:avLst/>
            </a:prstGeom>
            <a:noFill/>
            <a:ln w="6350" cap="rnd">
              <a:solidFill>
                <a:schemeClr val="accent3">
                  <a:alpha val="50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2532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554177" y="2521856"/>
            <a:ext cx="16529453" cy="10091738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14</a:t>
            </a:fld>
            <a:endParaRPr lang="x-none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4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 b="10754"/>
          <a:stretch/>
        </p:blipFill>
        <p:spPr>
          <a:xfrm>
            <a:off x="1396093" y="1102406"/>
            <a:ext cx="3204000" cy="8640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38729" y="3411596"/>
            <a:ext cx="12960350" cy="1335237"/>
          </a:xfrm>
        </p:spPr>
        <p:txBody>
          <a:bodyPr/>
          <a:lstStyle/>
          <a:p>
            <a:pPr algn="ctr"/>
            <a:r>
              <a:rPr lang="en-GB" sz="9600" dirty="0" err="1">
                <a:gradFill>
                  <a:gsLst>
                    <a:gs pos="17000">
                      <a:schemeClr val="accent2">
                        <a:alpha val="80000"/>
                      </a:schemeClr>
                    </a:gs>
                    <a:gs pos="86000">
                      <a:srgbClr val="F5250D"/>
                    </a:gs>
                  </a:gsLst>
                  <a:lin ang="0" scaled="0"/>
                </a:gradFill>
              </a:rPr>
              <a:t>Xduplify</a:t>
            </a:r>
            <a:r>
              <a:rPr lang="en-GB" sz="9600" dirty="0">
                <a:gradFill>
                  <a:gsLst>
                    <a:gs pos="17000">
                      <a:schemeClr val="accent2">
                        <a:alpha val="80000"/>
                      </a:schemeClr>
                    </a:gs>
                    <a:gs pos="86000">
                      <a:srgbClr val="F5250D"/>
                    </a:gs>
                  </a:gsLst>
                  <a:lin ang="0" scaled="0"/>
                </a:gradFill>
              </a:rPr>
              <a:t> Profit Share</a:t>
            </a:r>
            <a:endParaRPr lang="en-US" sz="9600" dirty="0">
              <a:gradFill>
                <a:gsLst>
                  <a:gs pos="17000">
                    <a:schemeClr val="accent2">
                      <a:alpha val="80000"/>
                    </a:schemeClr>
                  </a:gs>
                  <a:gs pos="86000">
                    <a:srgbClr val="F5250D"/>
                  </a:gs>
                </a:gsLst>
                <a:lin ang="0" scaled="0"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3"/>
          </p:nvPr>
        </p:nvSpPr>
        <p:spPr>
          <a:xfrm>
            <a:off x="5627782" y="5637105"/>
            <a:ext cx="15501765" cy="2890293"/>
          </a:xfrm>
        </p:spPr>
        <p:txBody>
          <a:bodyPr/>
          <a:lstStyle/>
          <a:p>
            <a:r>
              <a:rPr lang="en-US" dirty="0"/>
              <a:t>Profit share is only calculated if profits are made above the initial investment amounts of the trader and </a:t>
            </a:r>
            <a:r>
              <a:rPr lang="en-US" dirty="0" err="1"/>
              <a:t>Xduplify</a:t>
            </a:r>
            <a:r>
              <a:rPr lang="en-US" dirty="0"/>
              <a:t>.</a:t>
            </a:r>
            <a:endParaRPr lang="en-AU" dirty="0"/>
          </a:p>
          <a:p>
            <a:r>
              <a:rPr lang="en-US" dirty="0"/>
              <a:t>For example, if the trader decides to auto-consolidate without any profits being made, the initial investment amounts will be returned to </a:t>
            </a:r>
            <a:r>
              <a:rPr lang="en-US" dirty="0" err="1"/>
              <a:t>Xduplify</a:t>
            </a:r>
            <a:r>
              <a:rPr lang="en-US" dirty="0"/>
              <a:t> and the remaining amount will be available for unlock for the user.</a:t>
            </a:r>
            <a:endParaRPr lang="en-AU" dirty="0"/>
          </a:p>
          <a:p>
            <a:r>
              <a:rPr lang="en-US" dirty="0"/>
              <a:t>There are no additional fees payable due to no profits being made.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9391313" y="3709830"/>
            <a:ext cx="1440000" cy="1440000"/>
            <a:chOff x="1730197" y="4941283"/>
            <a:chExt cx="1440000" cy="1440000"/>
          </a:xfrm>
        </p:grpSpPr>
        <p:sp>
          <p:nvSpPr>
            <p:cNvPr id="10" name="Rectangle 9"/>
            <p:cNvSpPr/>
            <p:nvPr/>
          </p:nvSpPr>
          <p:spPr>
            <a:xfrm rot="2700000">
              <a:off x="2126197" y="5337283"/>
              <a:ext cx="648000" cy="648000"/>
            </a:xfrm>
            <a:prstGeom prst="rect">
              <a:avLst/>
            </a:prstGeom>
            <a:noFill/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2700000">
              <a:off x="1730197" y="4941283"/>
              <a:ext cx="1440000" cy="1440000"/>
            </a:xfrm>
            <a:prstGeom prst="rect">
              <a:avLst/>
            </a:prstGeom>
            <a:noFill/>
            <a:ln w="6350" cap="rnd">
              <a:solidFill>
                <a:schemeClr val="accent4">
                  <a:alpha val="50000"/>
                </a:schemeClr>
              </a:solidFill>
              <a:prstDash val="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199100" y="8296915"/>
            <a:ext cx="1584000" cy="1584000"/>
            <a:chOff x="21770123" y="4911459"/>
            <a:chExt cx="1584000" cy="1584000"/>
          </a:xfrm>
        </p:grpSpPr>
        <p:sp>
          <p:nvSpPr>
            <p:cNvPr id="13" name="Oval 12"/>
            <p:cNvSpPr/>
            <p:nvPr/>
          </p:nvSpPr>
          <p:spPr>
            <a:xfrm>
              <a:off x="22202123" y="5343459"/>
              <a:ext cx="720000" cy="720000"/>
            </a:xfrm>
            <a:prstGeom prst="ellipse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1770123" y="4911459"/>
              <a:ext cx="1584000" cy="1584000"/>
            </a:xfrm>
            <a:prstGeom prst="ellipse">
              <a:avLst/>
            </a:prstGeom>
            <a:noFill/>
            <a:ln w="6350" cap="rnd">
              <a:solidFill>
                <a:schemeClr val="accent3">
                  <a:alpha val="50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1577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build="p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991100" y="2536825"/>
            <a:ext cx="15120938" cy="10091738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15</a:t>
            </a:fld>
            <a:endParaRPr lang="x-none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4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 b="10754"/>
          <a:stretch/>
        </p:blipFill>
        <p:spPr>
          <a:xfrm>
            <a:off x="1396093" y="1102406"/>
            <a:ext cx="3204000" cy="8640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38729" y="3411596"/>
            <a:ext cx="12960350" cy="1335237"/>
          </a:xfrm>
        </p:spPr>
        <p:txBody>
          <a:bodyPr/>
          <a:lstStyle/>
          <a:p>
            <a:pPr algn="ctr"/>
            <a:r>
              <a:rPr lang="en-GB" sz="9600" dirty="0" err="1">
                <a:gradFill>
                  <a:gsLst>
                    <a:gs pos="17000">
                      <a:schemeClr val="accent2">
                        <a:alpha val="80000"/>
                      </a:schemeClr>
                    </a:gs>
                    <a:gs pos="86000">
                      <a:srgbClr val="F5250D"/>
                    </a:gs>
                  </a:gsLst>
                  <a:lin ang="0" scaled="0"/>
                </a:gradFill>
              </a:rPr>
              <a:t>Xduplify</a:t>
            </a:r>
            <a:r>
              <a:rPr lang="en-GB" sz="9600" dirty="0">
                <a:gradFill>
                  <a:gsLst>
                    <a:gs pos="17000">
                      <a:schemeClr val="accent2">
                        <a:alpha val="80000"/>
                      </a:schemeClr>
                    </a:gs>
                    <a:gs pos="86000">
                      <a:srgbClr val="F5250D"/>
                    </a:gs>
                  </a:gsLst>
                  <a:lin ang="0" scaled="0"/>
                </a:gradFill>
              </a:rPr>
              <a:t> USE TOKEN</a:t>
            </a:r>
            <a:endParaRPr lang="en-US" sz="9600" dirty="0">
              <a:gradFill>
                <a:gsLst>
                  <a:gs pos="17000">
                    <a:schemeClr val="accent2">
                      <a:alpha val="80000"/>
                    </a:schemeClr>
                  </a:gs>
                  <a:gs pos="86000">
                    <a:srgbClr val="F5250D"/>
                  </a:gs>
                </a:gsLst>
                <a:lin ang="0" scaled="0"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3"/>
          </p:nvPr>
        </p:nvSpPr>
        <p:spPr>
          <a:xfrm>
            <a:off x="6027386" y="6806453"/>
            <a:ext cx="13310189" cy="2890293"/>
          </a:xfrm>
        </p:spPr>
        <p:txBody>
          <a:bodyPr/>
          <a:lstStyle/>
          <a:p>
            <a:r>
              <a:rPr lang="en-US" dirty="0"/>
              <a:t>The native token established for </a:t>
            </a:r>
            <a:r>
              <a:rPr lang="en-US" dirty="0" err="1"/>
              <a:t>Xduplify</a:t>
            </a:r>
            <a:r>
              <a:rPr lang="en-US" dirty="0"/>
              <a:t> is (X) This token is a distribution rewards token from the platform that has been established for the ecosystem and long-term planning. </a:t>
            </a:r>
            <a:endParaRPr lang="en-AU" dirty="0"/>
          </a:p>
          <a:p>
            <a:r>
              <a:rPr lang="en-US" dirty="0"/>
              <a:t>The system is designed for the integration of the Native token and future projects.</a:t>
            </a:r>
            <a:endParaRPr lang="en-AU" dirty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9391313" y="3709830"/>
            <a:ext cx="1440000" cy="1440000"/>
            <a:chOff x="1730197" y="4941283"/>
            <a:chExt cx="1440000" cy="1440000"/>
          </a:xfrm>
        </p:grpSpPr>
        <p:sp>
          <p:nvSpPr>
            <p:cNvPr id="10" name="Rectangle 9"/>
            <p:cNvSpPr/>
            <p:nvPr/>
          </p:nvSpPr>
          <p:spPr>
            <a:xfrm rot="2700000">
              <a:off x="2126197" y="5337283"/>
              <a:ext cx="648000" cy="648000"/>
            </a:xfrm>
            <a:prstGeom prst="rect">
              <a:avLst/>
            </a:prstGeom>
            <a:noFill/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2700000">
              <a:off x="1730197" y="4941283"/>
              <a:ext cx="1440000" cy="1440000"/>
            </a:xfrm>
            <a:prstGeom prst="rect">
              <a:avLst/>
            </a:prstGeom>
            <a:noFill/>
            <a:ln w="6350" cap="rnd">
              <a:solidFill>
                <a:schemeClr val="accent4">
                  <a:alpha val="50000"/>
                </a:schemeClr>
              </a:solidFill>
              <a:prstDash val="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199100" y="8296915"/>
            <a:ext cx="1584000" cy="1584000"/>
            <a:chOff x="21770123" y="4911459"/>
            <a:chExt cx="1584000" cy="1584000"/>
          </a:xfrm>
        </p:grpSpPr>
        <p:sp>
          <p:nvSpPr>
            <p:cNvPr id="13" name="Oval 12"/>
            <p:cNvSpPr/>
            <p:nvPr/>
          </p:nvSpPr>
          <p:spPr>
            <a:xfrm>
              <a:off x="22202123" y="5343459"/>
              <a:ext cx="720000" cy="720000"/>
            </a:xfrm>
            <a:prstGeom prst="ellipse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1770123" y="4911459"/>
              <a:ext cx="1584000" cy="1584000"/>
            </a:xfrm>
            <a:prstGeom prst="ellipse">
              <a:avLst/>
            </a:prstGeom>
            <a:noFill/>
            <a:ln w="6350" cap="rnd">
              <a:solidFill>
                <a:schemeClr val="accent3">
                  <a:alpha val="50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2332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 Same Side Corner Rectangle 19"/>
          <p:cNvSpPr>
            <a:spLocks/>
          </p:cNvSpPr>
          <p:nvPr/>
        </p:nvSpPr>
        <p:spPr>
          <a:xfrm>
            <a:off x="6431206" y="4356000"/>
            <a:ext cx="11520000" cy="936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1">
                  <a:alpha val="8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791206" y="8316000"/>
            <a:ext cx="10800000" cy="5400000"/>
            <a:chOff x="6791206" y="8316000"/>
            <a:chExt cx="10800000" cy="5400000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6791206" y="8316000"/>
              <a:ext cx="10800000" cy="5400000"/>
            </a:xfrm>
            <a:custGeom>
              <a:avLst/>
              <a:gdLst>
                <a:gd name="T0" fmla="*/ 0 w 4480"/>
                <a:gd name="T1" fmla="*/ 2240 h 2240"/>
                <a:gd name="T2" fmla="*/ 2240 w 4480"/>
                <a:gd name="T3" fmla="*/ 0 h 2240"/>
                <a:gd name="T4" fmla="*/ 4480 w 4480"/>
                <a:gd name="T5" fmla="*/ 2240 h 2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80" h="2240">
                  <a:moveTo>
                    <a:pt x="0" y="2240"/>
                  </a:moveTo>
                  <a:cubicBezTo>
                    <a:pt x="0" y="1003"/>
                    <a:pt x="1003" y="0"/>
                    <a:pt x="2240" y="0"/>
                  </a:cubicBezTo>
                  <a:cubicBezTo>
                    <a:pt x="3477" y="0"/>
                    <a:pt x="4480" y="1003"/>
                    <a:pt x="4480" y="2240"/>
                  </a:cubicBezTo>
                </a:path>
              </a:pathLst>
            </a:custGeom>
            <a:solidFill>
              <a:schemeClr val="tx2"/>
            </a:solidFill>
            <a:ln w="25400" cap="flat">
              <a:gradFill>
                <a:gsLst>
                  <a:gs pos="0">
                    <a:schemeClr val="accent3"/>
                  </a:gs>
                  <a:gs pos="5000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1" name="Group 20"/>
            <p:cNvGrpSpPr>
              <a:grpSpLocks/>
            </p:cNvGrpSpPr>
            <p:nvPr/>
          </p:nvGrpSpPr>
          <p:grpSpPr>
            <a:xfrm>
              <a:off x="8411206" y="9770449"/>
              <a:ext cx="7560000" cy="3600000"/>
              <a:chOff x="2667000" y="3175"/>
              <a:chExt cx="6858001" cy="3455988"/>
            </a:xfrm>
            <a:solidFill>
              <a:schemeClr val="bg1"/>
            </a:solidFill>
          </p:grpSpPr>
          <p:sp>
            <p:nvSpPr>
              <p:cNvPr id="22" name="Oval 5"/>
              <p:cNvSpPr>
                <a:spLocks noChangeArrowheads="1"/>
              </p:cNvSpPr>
              <p:nvPr/>
            </p:nvSpPr>
            <p:spPr bwMode="auto">
              <a:xfrm>
                <a:off x="6067425" y="3175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7"/>
              <p:cNvSpPr>
                <a:spLocks noChangeArrowheads="1"/>
              </p:cNvSpPr>
              <p:nvPr/>
            </p:nvSpPr>
            <p:spPr bwMode="auto">
              <a:xfrm>
                <a:off x="2667000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Oval 8"/>
              <p:cNvSpPr>
                <a:spLocks noChangeArrowheads="1"/>
              </p:cNvSpPr>
              <p:nvPr/>
            </p:nvSpPr>
            <p:spPr bwMode="auto">
              <a:xfrm>
                <a:off x="9463088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9"/>
              <p:cNvSpPr>
                <a:spLocks/>
              </p:cNvSpPr>
              <p:nvPr/>
            </p:nvSpPr>
            <p:spPr bwMode="auto">
              <a:xfrm>
                <a:off x="8466138" y="995363"/>
                <a:ext cx="65088" cy="66675"/>
              </a:xfrm>
              <a:custGeom>
                <a:avLst/>
                <a:gdLst>
                  <a:gd name="T0" fmla="*/ 22 w 26"/>
                  <a:gd name="T1" fmla="*/ 22 h 26"/>
                  <a:gd name="T2" fmla="*/ 5 w 26"/>
                  <a:gd name="T3" fmla="*/ 22 h 26"/>
                  <a:gd name="T4" fmla="*/ 5 w 26"/>
                  <a:gd name="T5" fmla="*/ 5 h 26"/>
                  <a:gd name="T6" fmla="*/ 22 w 26"/>
                  <a:gd name="T7" fmla="*/ 5 h 26"/>
                  <a:gd name="T8" fmla="*/ 22 w 26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2"/>
                    </a:moveTo>
                    <a:cubicBezTo>
                      <a:pt x="17" y="26"/>
                      <a:pt x="9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9" y="0"/>
                      <a:pt x="17" y="0"/>
                      <a:pt x="22" y="5"/>
                    </a:cubicBezTo>
                    <a:cubicBezTo>
                      <a:pt x="26" y="9"/>
                      <a:pt x="26" y="17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1"/>
              <p:cNvSpPr>
                <a:spLocks/>
              </p:cNvSpPr>
              <p:nvPr/>
            </p:nvSpPr>
            <p:spPr bwMode="auto">
              <a:xfrm>
                <a:off x="3660775" y="995363"/>
                <a:ext cx="66675" cy="66675"/>
              </a:xfrm>
              <a:custGeom>
                <a:avLst/>
                <a:gdLst>
                  <a:gd name="T0" fmla="*/ 22 w 26"/>
                  <a:gd name="T1" fmla="*/ 5 h 26"/>
                  <a:gd name="T2" fmla="*/ 22 w 26"/>
                  <a:gd name="T3" fmla="*/ 22 h 26"/>
                  <a:gd name="T4" fmla="*/ 5 w 26"/>
                  <a:gd name="T5" fmla="*/ 22 h 26"/>
                  <a:gd name="T6" fmla="*/ 5 w 26"/>
                  <a:gd name="T7" fmla="*/ 5 h 26"/>
                  <a:gd name="T8" fmla="*/ 22 w 26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5"/>
                    </a:moveTo>
                    <a:cubicBezTo>
                      <a:pt x="26" y="9"/>
                      <a:pt x="26" y="17"/>
                      <a:pt x="22" y="22"/>
                    </a:cubicBezTo>
                    <a:cubicBezTo>
                      <a:pt x="17" y="26"/>
                      <a:pt x="10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10" y="0"/>
                      <a:pt x="17" y="0"/>
                      <a:pt x="2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3"/>
              <p:cNvSpPr>
                <a:spLocks/>
              </p:cNvSpPr>
              <p:nvPr/>
            </p:nvSpPr>
            <p:spPr bwMode="auto">
              <a:xfrm>
                <a:off x="2922588" y="2093913"/>
                <a:ext cx="69850" cy="71438"/>
              </a:xfrm>
              <a:custGeom>
                <a:avLst/>
                <a:gdLst>
                  <a:gd name="T0" fmla="*/ 18 w 27"/>
                  <a:gd name="T1" fmla="*/ 3 h 28"/>
                  <a:gd name="T2" fmla="*/ 25 w 27"/>
                  <a:gd name="T3" fmla="*/ 19 h 28"/>
                  <a:gd name="T4" fmla="*/ 9 w 27"/>
                  <a:gd name="T5" fmla="*/ 25 h 28"/>
                  <a:gd name="T6" fmla="*/ 3 w 27"/>
                  <a:gd name="T7" fmla="*/ 9 h 28"/>
                  <a:gd name="T8" fmla="*/ 18 w 27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3"/>
                    </a:moveTo>
                    <a:cubicBezTo>
                      <a:pt x="24" y="5"/>
                      <a:pt x="27" y="12"/>
                      <a:pt x="25" y="19"/>
                    </a:cubicBezTo>
                    <a:cubicBezTo>
                      <a:pt x="22" y="25"/>
                      <a:pt x="15" y="28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5"/>
              <p:cNvSpPr>
                <a:spLocks/>
              </p:cNvSpPr>
              <p:nvPr/>
            </p:nvSpPr>
            <p:spPr bwMode="auto">
              <a:xfrm>
                <a:off x="4762500" y="257175"/>
                <a:ext cx="69850" cy="69850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5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5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3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7"/>
              <p:cNvSpPr>
                <a:spLocks/>
              </p:cNvSpPr>
              <p:nvPr/>
            </p:nvSpPr>
            <p:spPr bwMode="auto">
              <a:xfrm>
                <a:off x="7362825" y="257175"/>
                <a:ext cx="69850" cy="69850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5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5"/>
                    </a:cubicBezTo>
                    <a:cubicBezTo>
                      <a:pt x="2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9"/>
              <p:cNvSpPr>
                <a:spLocks/>
              </p:cNvSpPr>
              <p:nvPr/>
            </p:nvSpPr>
            <p:spPr bwMode="auto">
              <a:xfrm>
                <a:off x="9199563" y="2093913"/>
                <a:ext cx="69850" cy="71438"/>
              </a:xfrm>
              <a:custGeom>
                <a:avLst/>
                <a:gdLst>
                  <a:gd name="T0" fmla="*/ 18 w 27"/>
                  <a:gd name="T1" fmla="*/ 25 h 28"/>
                  <a:gd name="T2" fmla="*/ 3 w 27"/>
                  <a:gd name="T3" fmla="*/ 19 h 28"/>
                  <a:gd name="T4" fmla="*/ 9 w 27"/>
                  <a:gd name="T5" fmla="*/ 3 h 28"/>
                  <a:gd name="T6" fmla="*/ 25 w 27"/>
                  <a:gd name="T7" fmla="*/ 9 h 28"/>
                  <a:gd name="T8" fmla="*/ 18 w 27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25"/>
                    </a:moveTo>
                    <a:cubicBezTo>
                      <a:pt x="12" y="28"/>
                      <a:pt x="5" y="25"/>
                      <a:pt x="3" y="19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gradFill>
                  <a:gsLst>
                    <a:gs pos="64000">
                      <a:srgbClr val="F5250D"/>
                    </a:gs>
                    <a:gs pos="30000">
                      <a:srgbClr val="F88621"/>
                    </a:gs>
                  </a:gsLst>
                  <a:path path="circle">
                    <a:fillToRect l="50000" t="130000" r="50000" b="-30000"/>
                  </a:path>
                </a:gradFill>
              </a:rPr>
              <a:t>Our strategies</a:t>
            </a:r>
            <a:endParaRPr lang="x-none" dirty="0">
              <a:gradFill>
                <a:gsLst>
                  <a:gs pos="64000">
                    <a:srgbClr val="F5250D"/>
                  </a:gs>
                  <a:gs pos="30000">
                    <a:srgbClr val="F88621"/>
                  </a:gs>
                </a:gsLst>
                <a:path path="circle">
                  <a:fillToRect l="50000" t="130000" r="50000" b="-30000"/>
                </a:path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16</a:t>
            </a:fld>
            <a:endParaRPr lang="x-none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4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 b="10754"/>
          <a:stretch/>
        </p:blipFill>
        <p:spPr>
          <a:xfrm>
            <a:off x="1396093" y="1102406"/>
            <a:ext cx="3204000" cy="864000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pPr lvl="0"/>
            <a:r>
              <a:rPr lang="en-US" dirty="0"/>
              <a:t>Technical analysis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pPr lvl="0"/>
            <a:r>
              <a:rPr lang="en-US" dirty="0"/>
              <a:t>Range</a:t>
            </a:r>
            <a:br>
              <a:rPr lang="en-US" dirty="0"/>
            </a:br>
            <a:r>
              <a:rPr lang="en-US" dirty="0"/>
              <a:t>trading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lvl="0"/>
            <a:r>
              <a:rPr lang="en-US" dirty="0"/>
              <a:t>Playing Crypto volatility</a:t>
            </a: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 flipH="1">
            <a:off x="1390650" y="8297863"/>
            <a:ext cx="6681677" cy="928248"/>
          </a:xfrm>
          <a:custGeom>
            <a:avLst/>
            <a:gdLst>
              <a:gd name="T0" fmla="*/ 0 w 3907"/>
              <a:gd name="T1" fmla="*/ 800 h 800"/>
              <a:gd name="T2" fmla="*/ 800 w 3907"/>
              <a:gd name="T3" fmla="*/ 0 h 800"/>
              <a:gd name="T4" fmla="*/ 3907 w 3907"/>
              <a:gd name="T5" fmla="*/ 0 h 800"/>
              <a:gd name="connsiteX0" fmla="*/ 0 w 14809"/>
              <a:gd name="connsiteY0" fmla="*/ 10000 h 10000"/>
              <a:gd name="connsiteX1" fmla="*/ 2048 w 14809"/>
              <a:gd name="connsiteY1" fmla="*/ 0 h 10000"/>
              <a:gd name="connsiteX2" fmla="*/ 14809 w 14809"/>
              <a:gd name="connsiteY2" fmla="*/ 0 h 10000"/>
              <a:gd name="connsiteX0" fmla="*/ 0 w 14440"/>
              <a:gd name="connsiteY0" fmla="*/ 8200 h 8200"/>
              <a:gd name="connsiteX1" fmla="*/ 1679 w 14440"/>
              <a:gd name="connsiteY1" fmla="*/ 0 h 8200"/>
              <a:gd name="connsiteX2" fmla="*/ 14440 w 14440"/>
              <a:gd name="connsiteY2" fmla="*/ 0 h 8200"/>
              <a:gd name="connsiteX0" fmla="*/ 0 w 10109"/>
              <a:gd name="connsiteY0" fmla="*/ 10836 h 10836"/>
              <a:gd name="connsiteX1" fmla="*/ 1272 w 10109"/>
              <a:gd name="connsiteY1" fmla="*/ 0 h 10836"/>
              <a:gd name="connsiteX2" fmla="*/ 10109 w 10109"/>
              <a:gd name="connsiteY2" fmla="*/ 0 h 10836"/>
              <a:gd name="connsiteX0" fmla="*/ 0 w 9898"/>
              <a:gd name="connsiteY0" fmla="*/ 9129 h 9129"/>
              <a:gd name="connsiteX1" fmla="*/ 1061 w 9898"/>
              <a:gd name="connsiteY1" fmla="*/ 0 h 9129"/>
              <a:gd name="connsiteX2" fmla="*/ 9898 w 9898"/>
              <a:gd name="connsiteY2" fmla="*/ 0 h 9129"/>
              <a:gd name="connsiteX0" fmla="*/ 0 w 9840"/>
              <a:gd name="connsiteY0" fmla="*/ 8225 h 8225"/>
              <a:gd name="connsiteX1" fmla="*/ 912 w 9840"/>
              <a:gd name="connsiteY1" fmla="*/ 0 h 8225"/>
              <a:gd name="connsiteX2" fmla="*/ 9840 w 9840"/>
              <a:gd name="connsiteY2" fmla="*/ 0 h 8225"/>
              <a:gd name="connsiteX0" fmla="*/ 0 w 7492"/>
              <a:gd name="connsiteY0" fmla="*/ 10000 h 10000"/>
              <a:gd name="connsiteX1" fmla="*/ 927 w 7492"/>
              <a:gd name="connsiteY1" fmla="*/ 0 h 10000"/>
              <a:gd name="connsiteX2" fmla="*/ 7492 w 7492"/>
              <a:gd name="connsiteY2" fmla="*/ 0 h 10000"/>
              <a:gd name="connsiteX0" fmla="*/ 0 w 10224"/>
              <a:gd name="connsiteY0" fmla="*/ 11871 h 11871"/>
              <a:gd name="connsiteX1" fmla="*/ 1461 w 10224"/>
              <a:gd name="connsiteY1" fmla="*/ 0 h 11871"/>
              <a:gd name="connsiteX2" fmla="*/ 10224 w 10224"/>
              <a:gd name="connsiteY2" fmla="*/ 0 h 1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4" h="11871">
                <a:moveTo>
                  <a:pt x="0" y="11871"/>
                </a:moveTo>
                <a:lnTo>
                  <a:pt x="1461" y="0"/>
                </a:lnTo>
                <a:lnTo>
                  <a:pt x="10224" y="0"/>
                </a:ln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9310688" y="6150672"/>
            <a:ext cx="5761037" cy="1437197"/>
            <a:chOff x="9311085" y="6877589"/>
            <a:chExt cx="5761037" cy="1437197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311085" y="6877589"/>
              <a:ext cx="5761037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191603" y="6877589"/>
              <a:ext cx="0" cy="1437197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reeform 6"/>
          <p:cNvSpPr>
            <a:spLocks/>
          </p:cNvSpPr>
          <p:nvPr/>
        </p:nvSpPr>
        <p:spPr bwMode="auto">
          <a:xfrm>
            <a:off x="16300936" y="8297863"/>
            <a:ext cx="6690827" cy="937397"/>
          </a:xfrm>
          <a:custGeom>
            <a:avLst/>
            <a:gdLst>
              <a:gd name="T0" fmla="*/ 0 w 3907"/>
              <a:gd name="T1" fmla="*/ 800 h 800"/>
              <a:gd name="T2" fmla="*/ 800 w 3907"/>
              <a:gd name="T3" fmla="*/ 0 h 800"/>
              <a:gd name="T4" fmla="*/ 3907 w 3907"/>
              <a:gd name="T5" fmla="*/ 0 h 800"/>
              <a:gd name="connsiteX0" fmla="*/ 0 w 14809"/>
              <a:gd name="connsiteY0" fmla="*/ 10000 h 10000"/>
              <a:gd name="connsiteX1" fmla="*/ 2048 w 14809"/>
              <a:gd name="connsiteY1" fmla="*/ 0 h 10000"/>
              <a:gd name="connsiteX2" fmla="*/ 14809 w 14809"/>
              <a:gd name="connsiteY2" fmla="*/ 0 h 10000"/>
              <a:gd name="connsiteX0" fmla="*/ 0 w 14440"/>
              <a:gd name="connsiteY0" fmla="*/ 8200 h 8200"/>
              <a:gd name="connsiteX1" fmla="*/ 1679 w 14440"/>
              <a:gd name="connsiteY1" fmla="*/ 0 h 8200"/>
              <a:gd name="connsiteX2" fmla="*/ 14440 w 14440"/>
              <a:gd name="connsiteY2" fmla="*/ 0 h 8200"/>
              <a:gd name="connsiteX0" fmla="*/ 0 w 10109"/>
              <a:gd name="connsiteY0" fmla="*/ 10836 h 10836"/>
              <a:gd name="connsiteX1" fmla="*/ 1272 w 10109"/>
              <a:gd name="connsiteY1" fmla="*/ 0 h 10836"/>
              <a:gd name="connsiteX2" fmla="*/ 10109 w 10109"/>
              <a:gd name="connsiteY2" fmla="*/ 0 h 10836"/>
              <a:gd name="connsiteX0" fmla="*/ 0 w 9898"/>
              <a:gd name="connsiteY0" fmla="*/ 9129 h 9129"/>
              <a:gd name="connsiteX1" fmla="*/ 1061 w 9898"/>
              <a:gd name="connsiteY1" fmla="*/ 0 h 9129"/>
              <a:gd name="connsiteX2" fmla="*/ 9898 w 9898"/>
              <a:gd name="connsiteY2" fmla="*/ 0 h 9129"/>
              <a:gd name="connsiteX0" fmla="*/ 0 w 9840"/>
              <a:gd name="connsiteY0" fmla="*/ 8225 h 8225"/>
              <a:gd name="connsiteX1" fmla="*/ 912 w 9840"/>
              <a:gd name="connsiteY1" fmla="*/ 0 h 8225"/>
              <a:gd name="connsiteX2" fmla="*/ 9840 w 9840"/>
              <a:gd name="connsiteY2" fmla="*/ 0 h 8225"/>
              <a:gd name="connsiteX0" fmla="*/ 0 w 7492"/>
              <a:gd name="connsiteY0" fmla="*/ 10000 h 10000"/>
              <a:gd name="connsiteX1" fmla="*/ 927 w 7492"/>
              <a:gd name="connsiteY1" fmla="*/ 0 h 10000"/>
              <a:gd name="connsiteX2" fmla="*/ 7492 w 7492"/>
              <a:gd name="connsiteY2" fmla="*/ 0 h 10000"/>
              <a:gd name="connsiteX0" fmla="*/ 0 w 10238"/>
              <a:gd name="connsiteY0" fmla="*/ 11988 h 11988"/>
              <a:gd name="connsiteX1" fmla="*/ 1475 w 10238"/>
              <a:gd name="connsiteY1" fmla="*/ 0 h 11988"/>
              <a:gd name="connsiteX2" fmla="*/ 10238 w 10238"/>
              <a:gd name="connsiteY2" fmla="*/ 0 h 1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8" h="11988">
                <a:moveTo>
                  <a:pt x="0" y="11988"/>
                </a:moveTo>
                <a:lnTo>
                  <a:pt x="1475" y="0"/>
                </a:lnTo>
                <a:lnTo>
                  <a:pt x="10238" y="0"/>
                </a:lnTo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0"/>
            <a:r>
              <a:rPr lang="en-US" dirty="0"/>
              <a:t>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lvl="0"/>
            <a:r>
              <a:rPr lang="en-US" dirty="0"/>
              <a:t></a:t>
            </a:r>
            <a:endParaRPr lang="x-non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lvl="0"/>
            <a:r>
              <a:rPr lang="en-US" dirty="0"/>
              <a:t></a:t>
            </a:r>
            <a:endParaRPr lang="x-non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2DC8A9B-502C-4B4E-BF21-C8F0AD3FE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196" y="9180586"/>
            <a:ext cx="4821707" cy="482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44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build="p"/>
      <p:bldP spid="8" grpId="0"/>
      <p:bldP spid="9" grpId="0"/>
      <p:bldP spid="10" grpId="0"/>
      <p:bldP spid="11" grpId="0" animBg="1"/>
      <p:bldP spid="16" grpId="0" animBg="1"/>
      <p:bldP spid="2" grpId="0" animBg="1"/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/>
          <p:cNvSpPr/>
          <p:nvPr/>
        </p:nvSpPr>
        <p:spPr>
          <a:xfrm rot="5400000">
            <a:off x="-43543" y="64325"/>
            <a:ext cx="13716000" cy="1362891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390650" y="2897187"/>
            <a:ext cx="9359900" cy="7921626"/>
          </a:xfrm>
          <a:prstGeom prst="roundRect">
            <a:avLst>
              <a:gd name="adj" fmla="val 10363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6"/>
          </p:nvPr>
        </p:nvSpPr>
        <p:spPr>
          <a:xfrm>
            <a:off x="12188825" y="1619365"/>
            <a:ext cx="2880000" cy="2880000"/>
          </a:xfr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49000">
                <a:schemeClr val="accent2">
                  <a:alpha val="50000"/>
                </a:schemeClr>
              </a:gs>
            </a:gsLst>
          </a:gradFill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28925" y="3978275"/>
            <a:ext cx="6481763" cy="3108993"/>
          </a:xfrm>
        </p:spPr>
        <p:txBody>
          <a:bodyPr/>
          <a:lstStyle/>
          <a:p>
            <a:pPr lvl="0"/>
            <a:r>
              <a:rPr lang="en-US" dirty="0" err="1">
                <a:gradFill>
                  <a:gsLst>
                    <a:gs pos="64000">
                      <a:srgbClr val="F5250D"/>
                    </a:gs>
                    <a:gs pos="30000">
                      <a:srgbClr val="F88621"/>
                    </a:gs>
                  </a:gsLst>
                  <a:path path="circle">
                    <a:fillToRect l="50000" t="130000" r="50000" b="-30000"/>
                  </a:path>
                </a:gradFill>
              </a:rPr>
              <a:t>Xduplify</a:t>
            </a:r>
            <a:r>
              <a:rPr lang="en-US" dirty="0">
                <a:gradFill>
                  <a:gsLst>
                    <a:gs pos="64000">
                      <a:srgbClr val="F5250D"/>
                    </a:gs>
                    <a:gs pos="30000">
                      <a:srgbClr val="F88621"/>
                    </a:gs>
                  </a:gsLst>
                  <a:path path="circle">
                    <a:fillToRect l="50000" t="130000" r="50000" b="-30000"/>
                  </a:path>
                </a:gradFill>
              </a:rPr>
              <a:t> TOKEN - X</a:t>
            </a:r>
            <a:endParaRPr lang="x-none" dirty="0">
              <a:gradFill>
                <a:gsLst>
                  <a:gs pos="64000">
                    <a:srgbClr val="F5250D"/>
                  </a:gs>
                  <a:gs pos="30000">
                    <a:srgbClr val="F88621"/>
                  </a:gs>
                </a:gsLst>
                <a:path path="circle">
                  <a:fillToRect l="50000" t="130000" r="50000" b="-30000"/>
                </a:path>
              </a:gradFill>
            </a:endParaRP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4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 b="10754"/>
          <a:stretch/>
        </p:blipFill>
        <p:spPr>
          <a:xfrm>
            <a:off x="1396093" y="1102406"/>
            <a:ext cx="3204000" cy="864000"/>
          </a:xfrm>
        </p:spPr>
      </p:pic>
      <p:sp>
        <p:nvSpPr>
          <p:cNvPr id="19" name="Text Placeholder 18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uk-UA" dirty="0"/>
              <a:t>02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12188825" y="9567069"/>
            <a:ext cx="2880000" cy="2880000"/>
          </a:xfrm>
        </p:spPr>
        <p:txBody>
          <a:bodyPr/>
          <a:lstStyle/>
          <a:p>
            <a:r>
              <a:rPr lang="uk-UA" dirty="0"/>
              <a:t>03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15790863" y="1634007"/>
            <a:ext cx="6481762" cy="2850717"/>
          </a:xfrm>
        </p:spPr>
        <p:txBody>
          <a:bodyPr/>
          <a:lstStyle/>
          <a:p>
            <a:pPr lvl="0"/>
            <a:r>
              <a:rPr lang="en-GB" b="1" dirty="0" err="1">
                <a:latin typeface="+mj-lt"/>
              </a:rPr>
              <a:t>Xduplify</a:t>
            </a:r>
            <a:r>
              <a:rPr lang="en-GB" b="1" dirty="0">
                <a:latin typeface="+mj-lt"/>
              </a:rPr>
              <a:t> Token buy /sell Tax – ( If tax is applied) </a:t>
            </a:r>
          </a:p>
          <a:p>
            <a:pPr lvl="0"/>
            <a:endParaRPr lang="en-GB" sz="2800" b="1" dirty="0">
              <a:latin typeface="+mj-lt"/>
            </a:endParaRPr>
          </a:p>
          <a:p>
            <a:pPr lvl="0"/>
            <a:r>
              <a:rPr lang="en-GB" sz="2800" dirty="0"/>
              <a:t>Allocation to liquidity (Help ensure price stability)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15790863" y="5322906"/>
            <a:ext cx="7955936" cy="3515514"/>
          </a:xfrm>
        </p:spPr>
        <p:txBody>
          <a:bodyPr/>
          <a:lstStyle/>
          <a:p>
            <a:pPr lvl="0"/>
            <a:r>
              <a:rPr lang="en-GB" b="1" dirty="0" err="1">
                <a:latin typeface="+mj-lt"/>
              </a:rPr>
              <a:t>Xduplify</a:t>
            </a:r>
            <a:r>
              <a:rPr lang="en-GB" b="1" dirty="0">
                <a:latin typeface="+mj-lt"/>
              </a:rPr>
              <a:t> locker users receive BUSD off profit sharing and dual investment by depositing X.</a:t>
            </a:r>
          </a:p>
          <a:p>
            <a:pPr lvl="0"/>
            <a:endParaRPr lang="en-GB" sz="2800" dirty="0"/>
          </a:p>
          <a:p>
            <a:pPr lvl="0"/>
            <a:r>
              <a:rPr lang="en-GB" sz="2800" dirty="0"/>
              <a:t>(2% Entry fee of X goes to burnt wallet – No Lock-in contract, withdraw anytime)</a:t>
            </a:r>
            <a:endParaRPr lang="en-US" sz="280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1"/>
          </p:nvPr>
        </p:nvSpPr>
        <p:spPr>
          <a:xfrm>
            <a:off x="15790863" y="10133381"/>
            <a:ext cx="6481762" cy="1994392"/>
          </a:xfrm>
        </p:spPr>
        <p:txBody>
          <a:bodyPr/>
          <a:lstStyle/>
          <a:p>
            <a:pPr lvl="0"/>
            <a:r>
              <a:rPr lang="en-GB" b="1" dirty="0">
                <a:latin typeface="+mj-lt"/>
              </a:rPr>
              <a:t>Establishment Fee % - 20% of that fee accumulated auto buys X and burns</a:t>
            </a:r>
            <a:endParaRPr lang="en-US" b="1" dirty="0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595725" y="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595725" y="1191600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3595725" y="8299659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595725" y="4699206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02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" grpId="0" animBg="1"/>
      <p:bldP spid="3" grpId="0" build="p"/>
      <p:bldP spid="19" grpId="0" animBg="1"/>
      <p:bldP spid="20" grpId="0" animBg="1"/>
      <p:bldP spid="6" grpId="0" build="p"/>
      <p:bldP spid="7" grpId="0" build="p"/>
      <p:bldP spid="18" grpId="0" build="p"/>
      <p:bldP spid="13" grpId="0" animBg="1"/>
      <p:bldP spid="22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/>
          <p:cNvSpPr/>
          <p:nvPr/>
        </p:nvSpPr>
        <p:spPr>
          <a:xfrm rot="5400000">
            <a:off x="-43543" y="43543"/>
            <a:ext cx="13716000" cy="1362891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390650" y="2897187"/>
            <a:ext cx="9359900" cy="7921626"/>
          </a:xfrm>
          <a:prstGeom prst="roundRect">
            <a:avLst>
              <a:gd name="adj" fmla="val 10363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6"/>
          </p:nvPr>
        </p:nvSpPr>
        <p:spPr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49000">
                <a:schemeClr val="accent2">
                  <a:alpha val="50000"/>
                </a:schemeClr>
              </a:gs>
            </a:gsLst>
          </a:gradFill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98093" y="5303503"/>
            <a:ext cx="6481763" cy="3108993"/>
          </a:xfrm>
          <a:noFill/>
        </p:spPr>
        <p:txBody>
          <a:bodyPr/>
          <a:lstStyle/>
          <a:p>
            <a:pPr lvl="0"/>
            <a:r>
              <a:rPr lang="en-US" dirty="0" err="1">
                <a:gradFill>
                  <a:gsLst>
                    <a:gs pos="64000">
                      <a:srgbClr val="F5250D"/>
                    </a:gs>
                    <a:gs pos="30000">
                      <a:srgbClr val="F88621"/>
                    </a:gs>
                  </a:gsLst>
                  <a:path path="circle">
                    <a:fillToRect l="50000" t="130000" r="50000" b="-30000"/>
                  </a:path>
                </a:gradFill>
              </a:rPr>
              <a:t>Xduplfiy</a:t>
            </a:r>
            <a:r>
              <a:rPr lang="en-US" dirty="0">
                <a:gradFill>
                  <a:gsLst>
                    <a:gs pos="64000">
                      <a:srgbClr val="F5250D"/>
                    </a:gs>
                    <a:gs pos="30000">
                      <a:srgbClr val="F88621"/>
                    </a:gs>
                  </a:gsLst>
                  <a:path path="circle">
                    <a:fillToRect l="50000" t="130000" r="50000" b="-30000"/>
                  </a:path>
                </a:gradFill>
              </a:rPr>
              <a:t>  TOKEN - X </a:t>
            </a:r>
            <a:endParaRPr lang="x-none" dirty="0">
              <a:gradFill>
                <a:gsLst>
                  <a:gs pos="64000">
                    <a:srgbClr val="F5250D"/>
                  </a:gs>
                  <a:gs pos="30000">
                    <a:srgbClr val="F88621"/>
                  </a:gs>
                </a:gsLst>
                <a:path path="circle">
                  <a:fillToRect l="50000" t="130000" r="50000" b="-30000"/>
                </a:path>
              </a:gradFill>
            </a:endParaRP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4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 b="10754"/>
          <a:stretch/>
        </p:blipFill>
        <p:spPr>
          <a:xfrm>
            <a:off x="1396093" y="1102406"/>
            <a:ext cx="3204000" cy="864000"/>
          </a:xfrm>
        </p:spPr>
      </p:pic>
      <p:sp>
        <p:nvSpPr>
          <p:cNvPr id="19" name="Text Placeholder 18"/>
          <p:cNvSpPr>
            <a:spLocks noGrp="1"/>
          </p:cNvSpPr>
          <p:nvPr>
            <p:ph type="body" sz="quarter" idx="43"/>
          </p:nvPr>
        </p:nvSpPr>
        <p:spPr>
          <a:xfrm>
            <a:off x="12201443" y="8314029"/>
            <a:ext cx="2880000" cy="2880000"/>
          </a:xfrm>
        </p:spPr>
        <p:txBody>
          <a:bodyPr/>
          <a:lstStyle/>
          <a:p>
            <a:r>
              <a:rPr lang="uk-UA" dirty="0"/>
              <a:t>0</a:t>
            </a:r>
            <a:r>
              <a:rPr lang="en-US" dirty="0"/>
              <a:t>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15790863" y="1866805"/>
            <a:ext cx="7382336" cy="3949927"/>
          </a:xfrm>
        </p:spPr>
        <p:txBody>
          <a:bodyPr/>
          <a:lstStyle/>
          <a:p>
            <a:pPr lvl="0"/>
            <a:r>
              <a:rPr lang="en-GB" b="1" dirty="0">
                <a:latin typeface="+mj-lt"/>
              </a:rPr>
              <a:t>Lottery Fee X tokens used to receive tickets for draw in lottery. All X tokens sent to burnt wallet. All Lottery winnings paid in BUSD and funded by </a:t>
            </a:r>
            <a:r>
              <a:rPr lang="en-GB" b="1" dirty="0" err="1">
                <a:latin typeface="+mj-lt"/>
              </a:rPr>
              <a:t>Xduplify</a:t>
            </a:r>
            <a:r>
              <a:rPr lang="en-GB" b="1" dirty="0">
                <a:latin typeface="+mj-lt"/>
              </a:rPr>
              <a:t> systems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15790863" y="9027024"/>
            <a:ext cx="7161130" cy="1290738"/>
          </a:xfrm>
        </p:spPr>
        <p:txBody>
          <a:bodyPr/>
          <a:lstStyle/>
          <a:p>
            <a:pPr lvl="0"/>
            <a:r>
              <a:rPr lang="en-GB" b="1" dirty="0" err="1">
                <a:latin typeface="+mj-lt"/>
              </a:rPr>
              <a:t>Xduplify</a:t>
            </a:r>
            <a:r>
              <a:rPr lang="en-GB" b="1" dirty="0">
                <a:latin typeface="+mj-lt"/>
              </a:rPr>
              <a:t>  Investment Bot – Proposed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13595725" y="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595724" y="4699206"/>
            <a:ext cx="45719" cy="36004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05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" grpId="0" animBg="1"/>
      <p:bldP spid="3" grpId="0" build="p"/>
      <p:bldP spid="19" grpId="0" animBg="1"/>
      <p:bldP spid="6" grpId="0" build="p"/>
      <p:bldP spid="7" grpId="0" build="p"/>
      <p:bldP spid="1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B9F9355-0150-4E54-8A71-DD41AD76858E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9000D2-CFB7-4EF5-906D-BD7208E30C07}"/>
              </a:ext>
            </a:extLst>
          </p:cNvPr>
          <p:cNvSpPr/>
          <p:nvPr/>
        </p:nvSpPr>
        <p:spPr>
          <a:xfrm>
            <a:off x="0" y="0"/>
            <a:ext cx="24382413" cy="13716000"/>
          </a:xfrm>
          <a:prstGeom prst="rect">
            <a:avLst/>
          </a:prstGeom>
          <a:solidFill>
            <a:srgbClr val="080808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12625" y="50863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alpha val="8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19</a:t>
            </a:fld>
            <a:endParaRPr lang="x-none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4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 b="10754"/>
          <a:stretch/>
        </p:blipFill>
        <p:spPr>
          <a:xfrm>
            <a:off x="1396093" y="1102406"/>
            <a:ext cx="3204000" cy="8640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12586654" y="6023755"/>
            <a:ext cx="9152898" cy="4268669"/>
          </a:xfrm>
        </p:spPr>
        <p:txBody>
          <a:bodyPr/>
          <a:lstStyle/>
          <a:p>
            <a:pPr lvl="0"/>
            <a:r>
              <a:rPr lang="en-GB" dirty="0" err="1"/>
              <a:t>Xduplify</a:t>
            </a:r>
            <a:r>
              <a:rPr lang="en-GB" dirty="0"/>
              <a:t> data will be transparent and open to everyone on the platform. All acceptance information will be posted on the </a:t>
            </a:r>
            <a:r>
              <a:rPr lang="en-GB" dirty="0" err="1"/>
              <a:t>Xduplify</a:t>
            </a:r>
            <a:r>
              <a:rPr lang="en-GB" dirty="0"/>
              <a:t> website. This means that anyone can freely carry out an audit of </a:t>
            </a:r>
            <a:r>
              <a:rPr lang="en-GB" dirty="0" err="1"/>
              <a:t>Xduplify</a:t>
            </a:r>
            <a:r>
              <a:rPr lang="en-GB" dirty="0"/>
              <a:t> programs and security.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302002" y="6387958"/>
            <a:ext cx="8228339" cy="3994427"/>
          </a:xfrm>
        </p:spPr>
        <p:txBody>
          <a:bodyPr/>
          <a:lstStyle/>
          <a:p>
            <a:pPr lvl="0"/>
            <a:r>
              <a:rPr lang="en-US" sz="9600" dirty="0">
                <a:gradFill>
                  <a:gsLst>
                    <a:gs pos="64000">
                      <a:srgbClr val="F5250D"/>
                    </a:gs>
                    <a:gs pos="30000">
                      <a:srgbClr val="F88621"/>
                    </a:gs>
                  </a:gsLst>
                  <a:path path="circle">
                    <a:fillToRect l="50000" t="130000" r="50000" b="-30000"/>
                  </a:path>
                </a:gradFill>
              </a:rPr>
              <a:t>AUDITABLE AND TRANSPARENT</a:t>
            </a:r>
          </a:p>
        </p:txBody>
      </p:sp>
    </p:spTree>
    <p:extLst>
      <p:ext uri="{BB962C8B-B14F-4D97-AF65-F5344CB8AC3E}">
        <p14:creationId xmlns:p14="http://schemas.microsoft.com/office/powerpoint/2010/main" val="1004344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 flipH="1">
            <a:off x="13473121" y="989021"/>
            <a:ext cx="11749594" cy="10068989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1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42DB48-9F59-48DB-BC65-8EAAEF8C2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444" y="2513062"/>
            <a:ext cx="13034813" cy="86898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2863175" y="11898313"/>
            <a:ext cx="719138" cy="730250"/>
          </a:xfrm>
        </p:spPr>
        <p:txBody>
          <a:bodyPr/>
          <a:lstStyle/>
          <a:p>
            <a:fld id="{E09A60F7-EEC2-4499-844E-8E35AC8BC615}" type="slidenum">
              <a:rPr lang="x-none" smtClean="0"/>
              <a:pPr/>
              <a:t>2</a:t>
            </a:fld>
            <a:endParaRPr lang="x-none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4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 b="10754"/>
          <a:stretch/>
        </p:blipFill>
        <p:spPr>
          <a:xfrm>
            <a:off x="1396093" y="1102406"/>
            <a:ext cx="3204000" cy="8640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43"/>
          </p:nvPr>
        </p:nvSpPr>
        <p:spPr>
          <a:xfrm>
            <a:off x="1082842" y="3028282"/>
            <a:ext cx="11469471" cy="4652611"/>
          </a:xfrm>
        </p:spPr>
        <p:txBody>
          <a:bodyPr/>
          <a:lstStyle/>
          <a:p>
            <a:pPr lvl="0"/>
            <a:r>
              <a:rPr lang="en-GB" dirty="0">
                <a:gradFill>
                  <a:gsLst>
                    <a:gs pos="35000">
                      <a:srgbClr val="F88621"/>
                    </a:gs>
                    <a:gs pos="100000">
                      <a:srgbClr val="F5250D"/>
                    </a:gs>
                  </a:gsLst>
                  <a:path path="circle">
                    <a:fillToRect l="50000" t="-80000" r="50000" b="180000"/>
                  </a:path>
                </a:gradFill>
              </a:rPr>
              <a:t>Revolutionizing the way to Take Less Risk</a:t>
            </a:r>
            <a:endParaRPr lang="en-US" dirty="0">
              <a:gradFill>
                <a:gsLst>
                  <a:gs pos="35000">
                    <a:srgbClr val="F88621"/>
                  </a:gs>
                  <a:gs pos="100000">
                    <a:srgbClr val="F5250D"/>
                  </a:gs>
                </a:gsLst>
                <a:path path="circle">
                  <a:fillToRect l="50000" t="-80000" r="50000" b="180000"/>
                </a:path>
              </a:gra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1082842" y="8449992"/>
            <a:ext cx="10747258" cy="3548472"/>
          </a:xfrm>
        </p:spPr>
        <p:txBody>
          <a:bodyPr/>
          <a:lstStyle/>
          <a:p>
            <a:pPr lvl="0"/>
            <a:r>
              <a:rPr lang="en-GB" dirty="0"/>
              <a:t>The world is changing and so is the cryptocurrency market. Get acquainted with the new idea of investments in the world of cryptocurrencies and get closer to achieving your goals.</a:t>
            </a:r>
            <a:r>
              <a:rPr lang="en-US" dirty="0"/>
              <a:t>.</a:t>
            </a:r>
          </a:p>
        </p:txBody>
      </p:sp>
      <p:sp>
        <p:nvSpPr>
          <p:cNvPr id="9" name="Oval 8"/>
          <p:cNvSpPr/>
          <p:nvPr/>
        </p:nvSpPr>
        <p:spPr>
          <a:xfrm>
            <a:off x="13142863" y="2178000"/>
            <a:ext cx="9360000" cy="9360000"/>
          </a:xfrm>
          <a:prstGeom prst="ellipse">
            <a:avLst/>
          </a:prstGeom>
          <a:noFill/>
          <a:ln w="25400" cap="rnd">
            <a:solidFill>
              <a:schemeClr val="accent1">
                <a:alpha val="5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733135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86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4A74A2D-B270-42B9-B1D4-230D2F118A6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" t="203" r="13575" b="-203"/>
          <a:stretch/>
        </p:blipFill>
        <p:spPr>
          <a:xfrm>
            <a:off x="14346238" y="4259263"/>
            <a:ext cx="8529637" cy="5710237"/>
          </a:xfrm>
        </p:spPr>
      </p:pic>
      <p:pic>
        <p:nvPicPr>
          <p:cNvPr id="54282" name="Picture 4">
            <a:extLst>
              <a:ext uri="{FF2B5EF4-FFF2-40B4-BE49-F238E27FC236}">
                <a16:creationId xmlns:a16="http://schemas.microsoft.com/office/drawing/2014/main" id="{434D69B8-097D-4A39-ADB7-2C35BE684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2122" y="3695908"/>
            <a:ext cx="12292800" cy="740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2BE53D-9FF4-44BD-955D-CAD34926A48C}"/>
              </a:ext>
            </a:extLst>
          </p:cNvPr>
          <p:cNvSpPr/>
          <p:nvPr/>
        </p:nvSpPr>
        <p:spPr>
          <a:xfrm>
            <a:off x="10671539" y="6250352"/>
            <a:ext cx="1587395" cy="1587398"/>
          </a:xfrm>
          <a:prstGeom prst="rect">
            <a:avLst/>
          </a:prstGeom>
          <a:gradFill>
            <a:gsLst>
              <a:gs pos="15000">
                <a:srgbClr val="F88621"/>
              </a:gs>
              <a:gs pos="100000">
                <a:srgbClr val="F5250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71">
              <a:defRPr/>
            </a:pPr>
            <a:endParaRPr lang="en-US" sz="67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51FCA2-5AA7-4113-8851-539C47787B5C}"/>
              </a:ext>
            </a:extLst>
          </p:cNvPr>
          <p:cNvSpPr/>
          <p:nvPr/>
        </p:nvSpPr>
        <p:spPr>
          <a:xfrm>
            <a:off x="11031349" y="6601697"/>
            <a:ext cx="888942" cy="884708"/>
          </a:xfrm>
          <a:custGeom>
            <a:avLst/>
            <a:gdLst>
              <a:gd name="connsiteX0" fmla="*/ 88553 w 933608"/>
              <a:gd name="connsiteY0" fmla="*/ 740351 h 933608"/>
              <a:gd name="connsiteX1" fmla="*/ 271074 w 933608"/>
              <a:gd name="connsiteY1" fmla="*/ 557831 h 933608"/>
              <a:gd name="connsiteX2" fmla="*/ 403132 w 933608"/>
              <a:gd name="connsiteY2" fmla="*/ 689843 h 933608"/>
              <a:gd name="connsiteX3" fmla="*/ 616509 w 933608"/>
              <a:gd name="connsiteY3" fmla="*/ 476514 h 933608"/>
              <a:gd name="connsiteX4" fmla="*/ 700207 w 933608"/>
              <a:gd name="connsiteY4" fmla="*/ 560165 h 933608"/>
              <a:gd name="connsiteX5" fmla="*/ 700207 w 933608"/>
              <a:gd name="connsiteY5" fmla="*/ 326763 h 933608"/>
              <a:gd name="connsiteX6" fmla="*/ 466805 w 933608"/>
              <a:gd name="connsiteY6" fmla="*/ 326763 h 933608"/>
              <a:gd name="connsiteX7" fmla="*/ 550503 w 933608"/>
              <a:gd name="connsiteY7" fmla="*/ 410461 h 933608"/>
              <a:gd name="connsiteX8" fmla="*/ 403132 w 933608"/>
              <a:gd name="connsiteY8" fmla="*/ 557831 h 933608"/>
              <a:gd name="connsiteX9" fmla="*/ 271120 w 933608"/>
              <a:gd name="connsiteY9" fmla="*/ 425772 h 933608"/>
              <a:gd name="connsiteX10" fmla="*/ 40239 w 933608"/>
              <a:gd name="connsiteY10" fmla="*/ 656653 h 933608"/>
              <a:gd name="connsiteX11" fmla="*/ 0 w 933608"/>
              <a:gd name="connsiteY11" fmla="*/ 466804 h 933608"/>
              <a:gd name="connsiteX12" fmla="*/ 466805 w 933608"/>
              <a:gd name="connsiteY12" fmla="*/ 0 h 933608"/>
              <a:gd name="connsiteX13" fmla="*/ 933609 w 933608"/>
              <a:gd name="connsiteY13" fmla="*/ 466804 h 933608"/>
              <a:gd name="connsiteX14" fmla="*/ 466805 w 933608"/>
              <a:gd name="connsiteY14" fmla="*/ 933608 h 933608"/>
              <a:gd name="connsiteX15" fmla="*/ 88553 w 933608"/>
              <a:gd name="connsiteY15" fmla="*/ 740351 h 93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3608" h="933608">
                <a:moveTo>
                  <a:pt x="88553" y="740351"/>
                </a:moveTo>
                <a:lnTo>
                  <a:pt x="271074" y="557831"/>
                </a:lnTo>
                <a:lnTo>
                  <a:pt x="403132" y="689843"/>
                </a:lnTo>
                <a:lnTo>
                  <a:pt x="616509" y="476514"/>
                </a:lnTo>
                <a:lnTo>
                  <a:pt x="700207" y="560165"/>
                </a:lnTo>
                <a:lnTo>
                  <a:pt x="700207" y="326763"/>
                </a:lnTo>
                <a:lnTo>
                  <a:pt x="466805" y="326763"/>
                </a:lnTo>
                <a:lnTo>
                  <a:pt x="550503" y="410461"/>
                </a:lnTo>
                <a:lnTo>
                  <a:pt x="403132" y="557831"/>
                </a:lnTo>
                <a:lnTo>
                  <a:pt x="271120" y="425772"/>
                </a:lnTo>
                <a:lnTo>
                  <a:pt x="40239" y="656653"/>
                </a:lnTo>
                <a:cubicBezTo>
                  <a:pt x="13628" y="596903"/>
                  <a:pt x="-83" y="532212"/>
                  <a:pt x="0" y="466804"/>
                </a:cubicBezTo>
                <a:cubicBezTo>
                  <a:pt x="0" y="208988"/>
                  <a:pt x="208989" y="0"/>
                  <a:pt x="466805" y="0"/>
                </a:cubicBezTo>
                <a:cubicBezTo>
                  <a:pt x="724621" y="0"/>
                  <a:pt x="933609" y="208988"/>
                  <a:pt x="933609" y="466804"/>
                </a:cubicBezTo>
                <a:cubicBezTo>
                  <a:pt x="933609" y="724620"/>
                  <a:pt x="724621" y="933608"/>
                  <a:pt x="466805" y="933608"/>
                </a:cubicBezTo>
                <a:cubicBezTo>
                  <a:pt x="316993" y="933706"/>
                  <a:pt x="176262" y="861804"/>
                  <a:pt x="88553" y="740351"/>
                </a:cubicBezTo>
                <a:close/>
              </a:path>
            </a:pathLst>
          </a:custGeom>
          <a:solidFill>
            <a:schemeClr val="bg1"/>
          </a:solidFill>
          <a:ln w="46434" cap="flat">
            <a:noFill/>
            <a:prstDash val="solid"/>
            <a:miter/>
          </a:ln>
        </p:spPr>
        <p:txBody>
          <a:bodyPr anchor="ctr"/>
          <a:lstStyle/>
          <a:p>
            <a:pPr defTabSz="457171">
              <a:defRPr/>
            </a:pPr>
            <a:endParaRPr lang="en-US" sz="67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D5A1F8C6-DBF5-4916-ADC9-CC66FB60C0D6}"/>
              </a:ext>
            </a:extLst>
          </p:cNvPr>
          <p:cNvSpPr/>
          <p:nvPr/>
        </p:nvSpPr>
        <p:spPr>
          <a:xfrm flipV="1">
            <a:off x="1794295" y="5125269"/>
            <a:ext cx="1918773" cy="1918782"/>
          </a:xfrm>
          <a:prstGeom prst="corner">
            <a:avLst>
              <a:gd name="adj1" fmla="val 23333"/>
              <a:gd name="adj2" fmla="val 23333"/>
            </a:avLst>
          </a:prstGeom>
          <a:gradFill>
            <a:gsLst>
              <a:gs pos="15000">
                <a:srgbClr val="2C4BE9">
                  <a:alpha val="80000"/>
                </a:srgbClr>
              </a:gs>
              <a:gs pos="100000">
                <a:srgbClr val="B906EF">
                  <a:alpha val="80000"/>
                </a:srgbClr>
              </a:gs>
            </a:gsLst>
            <a:lin ang="2700000" scaled="0"/>
          </a:gradFill>
          <a:ln>
            <a:noFill/>
          </a:ln>
          <a:effectLst>
            <a:outerShdw blurRad="63500" dist="38100" dir="10800000" sx="90000" sy="90000" algn="r" rotWithShape="0">
              <a:srgbClr val="2C4BE9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71">
              <a:defRPr/>
            </a:pPr>
            <a:endParaRPr lang="en-US" sz="675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D453612-A867-417E-931F-6B4E35297D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" b="1803"/>
          <a:stretch>
            <a:fillRect/>
          </a:stretch>
        </p:blipFill>
        <p:spPr>
          <a:xfrm>
            <a:off x="11971337" y="7427197"/>
            <a:ext cx="2379662" cy="5097463"/>
          </a:xfrm>
        </p:spPr>
      </p:pic>
      <p:pic>
        <p:nvPicPr>
          <p:cNvPr id="54283" name="Picture 7">
            <a:extLst>
              <a:ext uri="{FF2B5EF4-FFF2-40B4-BE49-F238E27FC236}">
                <a16:creationId xmlns:a16="http://schemas.microsoft.com/office/drawing/2014/main" id="{87D8235F-BDA4-4EC9-8FB8-C583DE01B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738" y="7114303"/>
            <a:ext cx="3746257" cy="571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E1C942B-B0B0-448E-9906-610B440CE5FC}"/>
              </a:ext>
            </a:extLst>
          </p:cNvPr>
          <p:cNvSpPr txBox="1">
            <a:spLocks/>
          </p:cNvSpPr>
          <p:nvPr/>
        </p:nvSpPr>
        <p:spPr>
          <a:xfrm>
            <a:off x="2827659" y="6749458"/>
            <a:ext cx="6142071" cy="399442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200" kern="1200" spc="-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9600" dirty="0">
                <a:gradFill>
                  <a:gsLst>
                    <a:gs pos="0">
                      <a:srgbClr val="080C15"/>
                    </a:gs>
                    <a:gs pos="68000">
                      <a:srgbClr val="7030A0"/>
                    </a:gs>
                  </a:gsLst>
                  <a:lin ang="2700000" scaled="0"/>
                </a:gradFill>
                <a:latin typeface="Space Grotesk Bold"/>
              </a:rPr>
              <a:t>The future of Trading Today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Same Side Corner Rectangle 11"/>
          <p:cNvSpPr/>
          <p:nvPr/>
        </p:nvSpPr>
        <p:spPr>
          <a:xfrm rot="16200000">
            <a:off x="11428413" y="762001"/>
            <a:ext cx="13716000" cy="12192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64000">
                <a:schemeClr val="tx2"/>
              </a:gs>
              <a:gs pos="3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Same Side Corner Rectangle 12"/>
          <p:cNvSpPr/>
          <p:nvPr/>
        </p:nvSpPr>
        <p:spPr>
          <a:xfrm rot="5400000">
            <a:off x="-762000" y="762000"/>
            <a:ext cx="13716000" cy="12192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1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21</a:t>
            </a:fld>
            <a:endParaRPr lang="x-none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4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 b="10754"/>
          <a:stretch/>
        </p:blipFill>
        <p:spPr>
          <a:xfrm>
            <a:off x="1396093" y="1102406"/>
            <a:ext cx="3204000" cy="8640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64000">
                      <a:srgbClr val="F5250D"/>
                    </a:gs>
                    <a:gs pos="30000">
                      <a:srgbClr val="F88621"/>
                    </a:gs>
                  </a:gsLst>
                  <a:path path="circle">
                    <a:fillToRect l="50000" t="130000" r="50000" b="-30000"/>
                  </a:path>
                </a:gradFill>
              </a:rPr>
              <a:t>Connect With 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5043356" y="9845773"/>
            <a:ext cx="7094454" cy="4308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t.me/Xduplify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51"/>
          </p:nvPr>
        </p:nvSpPr>
        <p:spPr>
          <a:xfrm>
            <a:off x="10980605" y="9845773"/>
            <a:ext cx="8850603" cy="430887"/>
          </a:xfrm>
        </p:spPr>
        <p:txBody>
          <a:bodyPr/>
          <a:lstStyle/>
          <a:p>
            <a:pPr lvl="0"/>
            <a:r>
              <a:rPr lang="pt-BR" sz="2800" dirty="0">
                <a:solidFill>
                  <a:schemeClr val="bg1"/>
                </a:solidFill>
              </a:rPr>
              <a:t>twitter.com/xduplify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B2F66B-58CF-4D2D-915A-F00E85A78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8024" y="4465817"/>
            <a:ext cx="4876190" cy="48761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1F5D1E-F27C-4774-BC1D-A8AD7B5A0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488" y="4465817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1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CC3D2D5-80F9-0042-C464-166B4D67639B}"/>
              </a:ext>
            </a:extLst>
          </p:cNvPr>
          <p:cNvGrpSpPr/>
          <p:nvPr/>
        </p:nvGrpSpPr>
        <p:grpSpPr>
          <a:xfrm>
            <a:off x="6743692" y="27843"/>
            <a:ext cx="10895027" cy="13688157"/>
            <a:chOff x="4839563" y="1165725"/>
            <a:chExt cx="3166099" cy="3977784"/>
          </a:xfrm>
        </p:grpSpPr>
        <p:sp>
          <p:nvSpPr>
            <p:cNvPr id="3" name="Google Shape;58;p15">
              <a:extLst>
                <a:ext uri="{FF2B5EF4-FFF2-40B4-BE49-F238E27FC236}">
                  <a16:creationId xmlns:a16="http://schemas.microsoft.com/office/drawing/2014/main" id="{C89B7B37-0E9B-D15F-CB5E-9CD98E4FA0C2}"/>
                </a:ext>
              </a:extLst>
            </p:cNvPr>
            <p:cNvSpPr/>
            <p:nvPr/>
          </p:nvSpPr>
          <p:spPr>
            <a:xfrm>
              <a:off x="4839563" y="1165725"/>
              <a:ext cx="3166099" cy="3977784"/>
            </a:xfrm>
            <a:custGeom>
              <a:avLst/>
              <a:gdLst/>
              <a:ahLst/>
              <a:cxnLst/>
              <a:rect l="l" t="t" r="r" b="b"/>
              <a:pathLst>
                <a:path w="114527" h="143888" extrusionOk="0">
                  <a:moveTo>
                    <a:pt x="57841" y="0"/>
                  </a:moveTo>
                  <a:lnTo>
                    <a:pt x="48792" y="15895"/>
                  </a:lnTo>
                  <a:lnTo>
                    <a:pt x="51531" y="15895"/>
                  </a:lnTo>
                  <a:lnTo>
                    <a:pt x="51531" y="19181"/>
                  </a:lnTo>
                  <a:lnTo>
                    <a:pt x="51531" y="19979"/>
                  </a:lnTo>
                  <a:lnTo>
                    <a:pt x="51531" y="20086"/>
                  </a:lnTo>
                  <a:lnTo>
                    <a:pt x="51554" y="20217"/>
                  </a:lnTo>
                  <a:lnTo>
                    <a:pt x="51578" y="20515"/>
                  </a:lnTo>
                  <a:lnTo>
                    <a:pt x="51614" y="21098"/>
                  </a:lnTo>
                  <a:cubicBezTo>
                    <a:pt x="51638" y="21491"/>
                    <a:pt x="51650" y="21884"/>
                    <a:pt x="51697" y="22277"/>
                  </a:cubicBezTo>
                  <a:lnTo>
                    <a:pt x="51876" y="23444"/>
                  </a:lnTo>
                  <a:lnTo>
                    <a:pt x="51971" y="24027"/>
                  </a:lnTo>
                  <a:cubicBezTo>
                    <a:pt x="52007" y="24218"/>
                    <a:pt x="52066" y="24408"/>
                    <a:pt x="52102" y="24599"/>
                  </a:cubicBezTo>
                  <a:lnTo>
                    <a:pt x="52412" y="25742"/>
                  </a:lnTo>
                  <a:cubicBezTo>
                    <a:pt x="52507" y="26123"/>
                    <a:pt x="52662" y="26492"/>
                    <a:pt x="52793" y="26861"/>
                  </a:cubicBezTo>
                  <a:cubicBezTo>
                    <a:pt x="52935" y="27230"/>
                    <a:pt x="53055" y="27611"/>
                    <a:pt x="53221" y="27968"/>
                  </a:cubicBezTo>
                  <a:lnTo>
                    <a:pt x="53733" y="29028"/>
                  </a:lnTo>
                  <a:cubicBezTo>
                    <a:pt x="53817" y="29206"/>
                    <a:pt x="53900" y="29385"/>
                    <a:pt x="53995" y="29552"/>
                  </a:cubicBezTo>
                  <a:lnTo>
                    <a:pt x="54305" y="30064"/>
                  </a:lnTo>
                  <a:lnTo>
                    <a:pt x="54912" y="31064"/>
                  </a:lnTo>
                  <a:cubicBezTo>
                    <a:pt x="55138" y="31385"/>
                    <a:pt x="55376" y="31707"/>
                    <a:pt x="55614" y="32016"/>
                  </a:cubicBezTo>
                  <a:cubicBezTo>
                    <a:pt x="56067" y="32659"/>
                    <a:pt x="56615" y="33219"/>
                    <a:pt x="57150" y="33802"/>
                  </a:cubicBezTo>
                  <a:cubicBezTo>
                    <a:pt x="57400" y="34100"/>
                    <a:pt x="57710" y="34350"/>
                    <a:pt x="57996" y="34624"/>
                  </a:cubicBezTo>
                  <a:cubicBezTo>
                    <a:pt x="58293" y="34874"/>
                    <a:pt x="58567" y="35148"/>
                    <a:pt x="58877" y="35398"/>
                  </a:cubicBezTo>
                  <a:lnTo>
                    <a:pt x="59829" y="36100"/>
                  </a:lnTo>
                  <a:cubicBezTo>
                    <a:pt x="59984" y="36219"/>
                    <a:pt x="60139" y="36338"/>
                    <a:pt x="60305" y="36445"/>
                  </a:cubicBezTo>
                  <a:lnTo>
                    <a:pt x="60806" y="36755"/>
                  </a:lnTo>
                  <a:lnTo>
                    <a:pt x="61818" y="37362"/>
                  </a:lnTo>
                  <a:cubicBezTo>
                    <a:pt x="62163" y="37553"/>
                    <a:pt x="62520" y="37719"/>
                    <a:pt x="62877" y="37886"/>
                  </a:cubicBezTo>
                  <a:cubicBezTo>
                    <a:pt x="63568" y="38255"/>
                    <a:pt x="64318" y="38505"/>
                    <a:pt x="65068" y="38767"/>
                  </a:cubicBezTo>
                  <a:cubicBezTo>
                    <a:pt x="65437" y="38910"/>
                    <a:pt x="65818" y="39005"/>
                    <a:pt x="66199" y="39100"/>
                  </a:cubicBezTo>
                  <a:cubicBezTo>
                    <a:pt x="66580" y="39196"/>
                    <a:pt x="66961" y="39303"/>
                    <a:pt x="67342" y="39386"/>
                  </a:cubicBezTo>
                  <a:lnTo>
                    <a:pt x="68509" y="39577"/>
                  </a:lnTo>
                  <a:cubicBezTo>
                    <a:pt x="68902" y="39624"/>
                    <a:pt x="69295" y="39660"/>
                    <a:pt x="69676" y="39672"/>
                  </a:cubicBezTo>
                  <a:cubicBezTo>
                    <a:pt x="70176" y="39704"/>
                    <a:pt x="70946" y="39709"/>
                    <a:pt x="71403" y="39709"/>
                  </a:cubicBezTo>
                  <a:cubicBezTo>
                    <a:pt x="71632" y="39709"/>
                    <a:pt x="71783" y="39708"/>
                    <a:pt x="71783" y="39708"/>
                  </a:cubicBezTo>
                  <a:lnTo>
                    <a:pt x="94298" y="39708"/>
                  </a:lnTo>
                  <a:lnTo>
                    <a:pt x="94691" y="39743"/>
                  </a:lnTo>
                  <a:lnTo>
                    <a:pt x="94905" y="39779"/>
                  </a:lnTo>
                  <a:cubicBezTo>
                    <a:pt x="95048" y="39791"/>
                    <a:pt x="95191" y="39803"/>
                    <a:pt x="95334" y="39803"/>
                  </a:cubicBezTo>
                  <a:cubicBezTo>
                    <a:pt x="95477" y="39803"/>
                    <a:pt x="95619" y="39862"/>
                    <a:pt x="95762" y="39874"/>
                  </a:cubicBezTo>
                  <a:cubicBezTo>
                    <a:pt x="95893" y="39898"/>
                    <a:pt x="96048" y="39898"/>
                    <a:pt x="96179" y="39946"/>
                  </a:cubicBezTo>
                  <a:cubicBezTo>
                    <a:pt x="97286" y="40196"/>
                    <a:pt x="98334" y="40696"/>
                    <a:pt x="99227" y="41422"/>
                  </a:cubicBezTo>
                  <a:cubicBezTo>
                    <a:pt x="100096" y="42160"/>
                    <a:pt x="100799" y="43101"/>
                    <a:pt x="101263" y="44149"/>
                  </a:cubicBezTo>
                  <a:cubicBezTo>
                    <a:pt x="101680" y="45196"/>
                    <a:pt x="101870" y="46339"/>
                    <a:pt x="101787" y="47494"/>
                  </a:cubicBezTo>
                  <a:cubicBezTo>
                    <a:pt x="101727" y="48566"/>
                    <a:pt x="101370" y="49566"/>
                    <a:pt x="100846" y="50483"/>
                  </a:cubicBezTo>
                  <a:cubicBezTo>
                    <a:pt x="100263" y="51447"/>
                    <a:pt x="99251" y="52507"/>
                    <a:pt x="98286" y="53078"/>
                  </a:cubicBezTo>
                  <a:cubicBezTo>
                    <a:pt x="98060" y="53245"/>
                    <a:pt x="97774" y="53328"/>
                    <a:pt x="97536" y="53471"/>
                  </a:cubicBezTo>
                  <a:cubicBezTo>
                    <a:pt x="97405" y="53543"/>
                    <a:pt x="97262" y="53578"/>
                    <a:pt x="97131" y="53626"/>
                  </a:cubicBezTo>
                  <a:cubicBezTo>
                    <a:pt x="97001" y="53674"/>
                    <a:pt x="96870" y="53733"/>
                    <a:pt x="96739" y="53769"/>
                  </a:cubicBezTo>
                  <a:cubicBezTo>
                    <a:pt x="96596" y="53793"/>
                    <a:pt x="95119" y="54102"/>
                    <a:pt x="94572" y="54150"/>
                  </a:cubicBezTo>
                  <a:cubicBezTo>
                    <a:pt x="94504" y="54154"/>
                    <a:pt x="94416" y="54155"/>
                    <a:pt x="94320" y="54155"/>
                  </a:cubicBezTo>
                  <a:cubicBezTo>
                    <a:pt x="94128" y="54155"/>
                    <a:pt x="93909" y="54150"/>
                    <a:pt x="93774" y="54150"/>
                  </a:cubicBezTo>
                  <a:lnTo>
                    <a:pt x="19705" y="54150"/>
                  </a:lnTo>
                  <a:lnTo>
                    <a:pt x="19562" y="54114"/>
                  </a:lnTo>
                  <a:lnTo>
                    <a:pt x="19265" y="54102"/>
                  </a:lnTo>
                  <a:lnTo>
                    <a:pt x="18681" y="54126"/>
                  </a:lnTo>
                  <a:cubicBezTo>
                    <a:pt x="18288" y="54150"/>
                    <a:pt x="17895" y="54150"/>
                    <a:pt x="17514" y="54209"/>
                  </a:cubicBezTo>
                  <a:cubicBezTo>
                    <a:pt x="14383" y="54567"/>
                    <a:pt x="11335" y="55674"/>
                    <a:pt x="8716" y="57424"/>
                  </a:cubicBezTo>
                  <a:cubicBezTo>
                    <a:pt x="6120" y="59186"/>
                    <a:pt x="3953" y="61568"/>
                    <a:pt x="2417" y="64318"/>
                  </a:cubicBezTo>
                  <a:cubicBezTo>
                    <a:pt x="917" y="67080"/>
                    <a:pt x="96" y="70235"/>
                    <a:pt x="24" y="73367"/>
                  </a:cubicBezTo>
                  <a:cubicBezTo>
                    <a:pt x="0" y="73807"/>
                    <a:pt x="12" y="74010"/>
                    <a:pt x="12" y="74295"/>
                  </a:cubicBezTo>
                  <a:cubicBezTo>
                    <a:pt x="12" y="74343"/>
                    <a:pt x="12" y="74474"/>
                    <a:pt x="24" y="74557"/>
                  </a:cubicBezTo>
                  <a:lnTo>
                    <a:pt x="36" y="74855"/>
                  </a:lnTo>
                  <a:lnTo>
                    <a:pt x="60" y="75438"/>
                  </a:lnTo>
                  <a:cubicBezTo>
                    <a:pt x="84" y="75831"/>
                    <a:pt x="84" y="76224"/>
                    <a:pt x="143" y="76617"/>
                  </a:cubicBezTo>
                  <a:lnTo>
                    <a:pt x="322" y="77784"/>
                  </a:lnTo>
                  <a:cubicBezTo>
                    <a:pt x="357" y="77974"/>
                    <a:pt x="381" y="78165"/>
                    <a:pt x="429" y="78355"/>
                  </a:cubicBezTo>
                  <a:lnTo>
                    <a:pt x="560" y="78939"/>
                  </a:lnTo>
                  <a:lnTo>
                    <a:pt x="869" y="80082"/>
                  </a:lnTo>
                  <a:cubicBezTo>
                    <a:pt x="977" y="80451"/>
                    <a:pt x="1119" y="80820"/>
                    <a:pt x="1250" y="81189"/>
                  </a:cubicBezTo>
                  <a:cubicBezTo>
                    <a:pt x="1393" y="81558"/>
                    <a:pt x="1512" y="81939"/>
                    <a:pt x="1691" y="82296"/>
                  </a:cubicBezTo>
                  <a:cubicBezTo>
                    <a:pt x="2977" y="85166"/>
                    <a:pt x="4929" y="87737"/>
                    <a:pt x="7382" y="89702"/>
                  </a:cubicBezTo>
                  <a:cubicBezTo>
                    <a:pt x="9835" y="91655"/>
                    <a:pt x="12764" y="93048"/>
                    <a:pt x="15859" y="93655"/>
                  </a:cubicBezTo>
                  <a:lnTo>
                    <a:pt x="17026" y="93845"/>
                  </a:lnTo>
                  <a:lnTo>
                    <a:pt x="17610" y="93929"/>
                  </a:lnTo>
                  <a:cubicBezTo>
                    <a:pt x="17812" y="93952"/>
                    <a:pt x="18003" y="93952"/>
                    <a:pt x="18193" y="93964"/>
                  </a:cubicBezTo>
                  <a:lnTo>
                    <a:pt x="19372" y="94024"/>
                  </a:lnTo>
                  <a:lnTo>
                    <a:pt x="19669" y="94036"/>
                  </a:lnTo>
                  <a:lnTo>
                    <a:pt x="94643" y="94036"/>
                  </a:lnTo>
                  <a:lnTo>
                    <a:pt x="94869" y="94048"/>
                  </a:lnTo>
                  <a:cubicBezTo>
                    <a:pt x="95024" y="94060"/>
                    <a:pt x="95167" y="94072"/>
                    <a:pt x="95310" y="94072"/>
                  </a:cubicBezTo>
                  <a:cubicBezTo>
                    <a:pt x="95381" y="94072"/>
                    <a:pt x="95453" y="94083"/>
                    <a:pt x="95524" y="94095"/>
                  </a:cubicBezTo>
                  <a:lnTo>
                    <a:pt x="95727" y="94131"/>
                  </a:lnTo>
                  <a:cubicBezTo>
                    <a:pt x="95869" y="94155"/>
                    <a:pt x="96012" y="94167"/>
                    <a:pt x="96155" y="94191"/>
                  </a:cubicBezTo>
                  <a:cubicBezTo>
                    <a:pt x="96703" y="94345"/>
                    <a:pt x="97251" y="94476"/>
                    <a:pt x="97751" y="94750"/>
                  </a:cubicBezTo>
                  <a:cubicBezTo>
                    <a:pt x="98286" y="94976"/>
                    <a:pt x="98739" y="95322"/>
                    <a:pt x="99203" y="95655"/>
                  </a:cubicBezTo>
                  <a:cubicBezTo>
                    <a:pt x="99620" y="96048"/>
                    <a:pt x="100060" y="96429"/>
                    <a:pt x="100382" y="96905"/>
                  </a:cubicBezTo>
                  <a:cubicBezTo>
                    <a:pt x="100751" y="97346"/>
                    <a:pt x="100989" y="97870"/>
                    <a:pt x="101251" y="98382"/>
                  </a:cubicBezTo>
                  <a:cubicBezTo>
                    <a:pt x="101299" y="98513"/>
                    <a:pt x="101334" y="98643"/>
                    <a:pt x="101394" y="98774"/>
                  </a:cubicBezTo>
                  <a:cubicBezTo>
                    <a:pt x="101430" y="98917"/>
                    <a:pt x="101501" y="99036"/>
                    <a:pt x="101525" y="99179"/>
                  </a:cubicBezTo>
                  <a:cubicBezTo>
                    <a:pt x="101584" y="99453"/>
                    <a:pt x="101692" y="99727"/>
                    <a:pt x="101703" y="100013"/>
                  </a:cubicBezTo>
                  <a:cubicBezTo>
                    <a:pt x="101727" y="100156"/>
                    <a:pt x="101751" y="100287"/>
                    <a:pt x="101775" y="100429"/>
                  </a:cubicBezTo>
                  <a:lnTo>
                    <a:pt x="101799" y="100870"/>
                  </a:lnTo>
                  <a:lnTo>
                    <a:pt x="101823" y="101084"/>
                  </a:lnTo>
                  <a:lnTo>
                    <a:pt x="101834" y="101191"/>
                  </a:lnTo>
                  <a:lnTo>
                    <a:pt x="101834" y="101299"/>
                  </a:lnTo>
                  <a:cubicBezTo>
                    <a:pt x="101834" y="101334"/>
                    <a:pt x="101823" y="101358"/>
                    <a:pt x="101823" y="101370"/>
                  </a:cubicBezTo>
                  <a:cubicBezTo>
                    <a:pt x="101811" y="101513"/>
                    <a:pt x="101799" y="101656"/>
                    <a:pt x="101787" y="101799"/>
                  </a:cubicBezTo>
                  <a:cubicBezTo>
                    <a:pt x="101811" y="102096"/>
                    <a:pt x="101715" y="102370"/>
                    <a:pt x="101692" y="102656"/>
                  </a:cubicBezTo>
                  <a:cubicBezTo>
                    <a:pt x="101692" y="102799"/>
                    <a:pt x="101632" y="102930"/>
                    <a:pt x="101596" y="103073"/>
                  </a:cubicBezTo>
                  <a:cubicBezTo>
                    <a:pt x="101561" y="103204"/>
                    <a:pt x="101525" y="103346"/>
                    <a:pt x="101501" y="103477"/>
                  </a:cubicBezTo>
                  <a:cubicBezTo>
                    <a:pt x="101144" y="104561"/>
                    <a:pt x="100537" y="105561"/>
                    <a:pt x="99739" y="106383"/>
                  </a:cubicBezTo>
                  <a:cubicBezTo>
                    <a:pt x="98917" y="107192"/>
                    <a:pt x="97917" y="107799"/>
                    <a:pt x="96846" y="108157"/>
                  </a:cubicBezTo>
                  <a:cubicBezTo>
                    <a:pt x="96715" y="108204"/>
                    <a:pt x="96572" y="108216"/>
                    <a:pt x="96429" y="108264"/>
                  </a:cubicBezTo>
                  <a:cubicBezTo>
                    <a:pt x="96298" y="108288"/>
                    <a:pt x="96167" y="108359"/>
                    <a:pt x="96024" y="108359"/>
                  </a:cubicBezTo>
                  <a:cubicBezTo>
                    <a:pt x="95881" y="108383"/>
                    <a:pt x="95738" y="108395"/>
                    <a:pt x="95596" y="108419"/>
                  </a:cubicBezTo>
                  <a:cubicBezTo>
                    <a:pt x="95524" y="108430"/>
                    <a:pt x="95453" y="108454"/>
                    <a:pt x="95381" y="108454"/>
                  </a:cubicBezTo>
                  <a:lnTo>
                    <a:pt x="95167" y="108466"/>
                  </a:lnTo>
                  <a:cubicBezTo>
                    <a:pt x="95024" y="108466"/>
                    <a:pt x="94881" y="108466"/>
                    <a:pt x="94738" y="108478"/>
                  </a:cubicBezTo>
                  <a:cubicBezTo>
                    <a:pt x="94691" y="108478"/>
                    <a:pt x="94512" y="108466"/>
                    <a:pt x="94393" y="108466"/>
                  </a:cubicBezTo>
                  <a:lnTo>
                    <a:pt x="71283" y="108466"/>
                  </a:lnTo>
                  <a:lnTo>
                    <a:pt x="70985" y="108490"/>
                  </a:lnTo>
                  <a:lnTo>
                    <a:pt x="70402" y="108526"/>
                  </a:lnTo>
                  <a:cubicBezTo>
                    <a:pt x="70009" y="108538"/>
                    <a:pt x="69616" y="108561"/>
                    <a:pt x="69235" y="108597"/>
                  </a:cubicBezTo>
                  <a:lnTo>
                    <a:pt x="68068" y="108764"/>
                  </a:lnTo>
                  <a:cubicBezTo>
                    <a:pt x="67675" y="108835"/>
                    <a:pt x="67283" y="108883"/>
                    <a:pt x="66902" y="108990"/>
                  </a:cubicBezTo>
                  <a:cubicBezTo>
                    <a:pt x="66140" y="109181"/>
                    <a:pt x="65366" y="109359"/>
                    <a:pt x="64639" y="109657"/>
                  </a:cubicBezTo>
                  <a:cubicBezTo>
                    <a:pt x="64270" y="109788"/>
                    <a:pt x="63889" y="109919"/>
                    <a:pt x="63532" y="110073"/>
                  </a:cubicBezTo>
                  <a:lnTo>
                    <a:pt x="62460" y="110585"/>
                  </a:lnTo>
                  <a:lnTo>
                    <a:pt x="61937" y="110847"/>
                  </a:lnTo>
                  <a:cubicBezTo>
                    <a:pt x="61758" y="110931"/>
                    <a:pt x="61591" y="111038"/>
                    <a:pt x="61425" y="111145"/>
                  </a:cubicBezTo>
                  <a:lnTo>
                    <a:pt x="60413" y="111752"/>
                  </a:lnTo>
                  <a:cubicBezTo>
                    <a:pt x="60079" y="111967"/>
                    <a:pt x="59782" y="112217"/>
                    <a:pt x="59460" y="112443"/>
                  </a:cubicBezTo>
                  <a:cubicBezTo>
                    <a:pt x="59151" y="112681"/>
                    <a:pt x="58817" y="112907"/>
                    <a:pt x="58531" y="113169"/>
                  </a:cubicBezTo>
                  <a:cubicBezTo>
                    <a:pt x="58079" y="113586"/>
                    <a:pt x="57603" y="114003"/>
                    <a:pt x="57174" y="114443"/>
                  </a:cubicBezTo>
                  <a:cubicBezTo>
                    <a:pt x="57115" y="114503"/>
                    <a:pt x="57043" y="114586"/>
                    <a:pt x="56960" y="114681"/>
                  </a:cubicBezTo>
                  <a:cubicBezTo>
                    <a:pt x="56912" y="114717"/>
                    <a:pt x="56876" y="114765"/>
                    <a:pt x="56841" y="114800"/>
                  </a:cubicBezTo>
                  <a:cubicBezTo>
                    <a:pt x="56567" y="115110"/>
                    <a:pt x="56234" y="115479"/>
                    <a:pt x="56055" y="115681"/>
                  </a:cubicBezTo>
                  <a:lnTo>
                    <a:pt x="55341" y="116622"/>
                  </a:lnTo>
                  <a:lnTo>
                    <a:pt x="54995" y="117098"/>
                  </a:lnTo>
                  <a:cubicBezTo>
                    <a:pt x="54876" y="117253"/>
                    <a:pt x="54781" y="117432"/>
                    <a:pt x="54674" y="117586"/>
                  </a:cubicBezTo>
                  <a:lnTo>
                    <a:pt x="54067" y="118598"/>
                  </a:lnTo>
                  <a:cubicBezTo>
                    <a:pt x="53864" y="118944"/>
                    <a:pt x="53709" y="119301"/>
                    <a:pt x="53531" y="119658"/>
                  </a:cubicBezTo>
                  <a:cubicBezTo>
                    <a:pt x="53364" y="120015"/>
                    <a:pt x="53174" y="120360"/>
                    <a:pt x="53043" y="120730"/>
                  </a:cubicBezTo>
                  <a:lnTo>
                    <a:pt x="52638" y="121837"/>
                  </a:lnTo>
                  <a:cubicBezTo>
                    <a:pt x="52566" y="122027"/>
                    <a:pt x="52495" y="122206"/>
                    <a:pt x="52447" y="122396"/>
                  </a:cubicBezTo>
                  <a:lnTo>
                    <a:pt x="52293" y="122968"/>
                  </a:lnTo>
                  <a:lnTo>
                    <a:pt x="51995" y="124111"/>
                  </a:lnTo>
                  <a:cubicBezTo>
                    <a:pt x="51923" y="124504"/>
                    <a:pt x="51864" y="124897"/>
                    <a:pt x="51804" y="125278"/>
                  </a:cubicBezTo>
                  <a:cubicBezTo>
                    <a:pt x="51757" y="125671"/>
                    <a:pt x="51673" y="126064"/>
                    <a:pt x="51662" y="126445"/>
                  </a:cubicBezTo>
                  <a:lnTo>
                    <a:pt x="51578" y="127623"/>
                  </a:lnTo>
                  <a:lnTo>
                    <a:pt x="51531" y="128207"/>
                  </a:lnTo>
                  <a:lnTo>
                    <a:pt x="51531" y="128600"/>
                  </a:lnTo>
                  <a:lnTo>
                    <a:pt x="51531" y="129409"/>
                  </a:lnTo>
                  <a:lnTo>
                    <a:pt x="51531" y="131017"/>
                  </a:lnTo>
                  <a:lnTo>
                    <a:pt x="51531" y="143887"/>
                  </a:lnTo>
                  <a:lnTo>
                    <a:pt x="64187" y="143887"/>
                  </a:lnTo>
                  <a:lnTo>
                    <a:pt x="64187" y="131017"/>
                  </a:lnTo>
                  <a:lnTo>
                    <a:pt x="64187" y="129409"/>
                  </a:lnTo>
                  <a:lnTo>
                    <a:pt x="64187" y="128600"/>
                  </a:lnTo>
                  <a:lnTo>
                    <a:pt x="64187" y="128207"/>
                  </a:lnTo>
                  <a:lnTo>
                    <a:pt x="64163" y="127980"/>
                  </a:lnTo>
                  <a:cubicBezTo>
                    <a:pt x="64175" y="127838"/>
                    <a:pt x="64163" y="127695"/>
                    <a:pt x="64163" y="127540"/>
                  </a:cubicBezTo>
                  <a:cubicBezTo>
                    <a:pt x="64163" y="127397"/>
                    <a:pt x="64211" y="127266"/>
                    <a:pt x="64223" y="127123"/>
                  </a:cubicBezTo>
                  <a:cubicBezTo>
                    <a:pt x="64246" y="126980"/>
                    <a:pt x="64246" y="126837"/>
                    <a:pt x="64282" y="126695"/>
                  </a:cubicBezTo>
                  <a:cubicBezTo>
                    <a:pt x="64318" y="126564"/>
                    <a:pt x="64354" y="126421"/>
                    <a:pt x="64389" y="126290"/>
                  </a:cubicBezTo>
                  <a:cubicBezTo>
                    <a:pt x="64663" y="125194"/>
                    <a:pt x="65508" y="123909"/>
                    <a:pt x="66282" y="123063"/>
                  </a:cubicBezTo>
                  <a:cubicBezTo>
                    <a:pt x="66401" y="122956"/>
                    <a:pt x="66532" y="122849"/>
                    <a:pt x="66651" y="122730"/>
                  </a:cubicBezTo>
                  <a:cubicBezTo>
                    <a:pt x="66747" y="122623"/>
                    <a:pt x="66878" y="122563"/>
                    <a:pt x="66985" y="122468"/>
                  </a:cubicBezTo>
                  <a:cubicBezTo>
                    <a:pt x="67104" y="122396"/>
                    <a:pt x="67211" y="122289"/>
                    <a:pt x="67330" y="122218"/>
                  </a:cubicBezTo>
                  <a:cubicBezTo>
                    <a:pt x="67461" y="122146"/>
                    <a:pt x="67580" y="122075"/>
                    <a:pt x="67699" y="122004"/>
                  </a:cubicBezTo>
                  <a:cubicBezTo>
                    <a:pt x="67759" y="121956"/>
                    <a:pt x="67818" y="121920"/>
                    <a:pt x="67878" y="121884"/>
                  </a:cubicBezTo>
                  <a:lnTo>
                    <a:pt x="68080" y="121801"/>
                  </a:lnTo>
                  <a:cubicBezTo>
                    <a:pt x="68211" y="121742"/>
                    <a:pt x="68330" y="121670"/>
                    <a:pt x="68461" y="121611"/>
                  </a:cubicBezTo>
                  <a:lnTo>
                    <a:pt x="68866" y="121468"/>
                  </a:lnTo>
                  <a:cubicBezTo>
                    <a:pt x="69116" y="121349"/>
                    <a:pt x="69402" y="121301"/>
                    <a:pt x="69676" y="121218"/>
                  </a:cubicBezTo>
                  <a:cubicBezTo>
                    <a:pt x="69807" y="121170"/>
                    <a:pt x="69950" y="121170"/>
                    <a:pt x="70092" y="121146"/>
                  </a:cubicBezTo>
                  <a:cubicBezTo>
                    <a:pt x="70235" y="121122"/>
                    <a:pt x="70378" y="121099"/>
                    <a:pt x="70521" y="121075"/>
                  </a:cubicBezTo>
                  <a:cubicBezTo>
                    <a:pt x="70664" y="121075"/>
                    <a:pt x="70807" y="121063"/>
                    <a:pt x="70950" y="121063"/>
                  </a:cubicBezTo>
                  <a:lnTo>
                    <a:pt x="71164" y="121015"/>
                  </a:lnTo>
                  <a:lnTo>
                    <a:pt x="71283" y="120968"/>
                  </a:lnTo>
                  <a:lnTo>
                    <a:pt x="94393" y="120968"/>
                  </a:lnTo>
                  <a:cubicBezTo>
                    <a:pt x="94516" y="120968"/>
                    <a:pt x="94603" y="120994"/>
                    <a:pt x="94760" y="120994"/>
                  </a:cubicBezTo>
                  <a:cubicBezTo>
                    <a:pt x="94787" y="120994"/>
                    <a:pt x="94815" y="120993"/>
                    <a:pt x="94845" y="120991"/>
                  </a:cubicBezTo>
                  <a:lnTo>
                    <a:pt x="96024" y="120956"/>
                  </a:lnTo>
                  <a:lnTo>
                    <a:pt x="96608" y="120932"/>
                  </a:lnTo>
                  <a:cubicBezTo>
                    <a:pt x="96810" y="120908"/>
                    <a:pt x="97001" y="120884"/>
                    <a:pt x="97191" y="120861"/>
                  </a:cubicBezTo>
                  <a:lnTo>
                    <a:pt x="98358" y="120682"/>
                  </a:lnTo>
                  <a:cubicBezTo>
                    <a:pt x="98751" y="120622"/>
                    <a:pt x="99132" y="120503"/>
                    <a:pt x="99513" y="120420"/>
                  </a:cubicBezTo>
                  <a:cubicBezTo>
                    <a:pt x="99894" y="120313"/>
                    <a:pt x="100275" y="120229"/>
                    <a:pt x="100656" y="120099"/>
                  </a:cubicBezTo>
                  <a:cubicBezTo>
                    <a:pt x="103656" y="119134"/>
                    <a:pt x="106406" y="117443"/>
                    <a:pt x="108633" y="115229"/>
                  </a:cubicBezTo>
                  <a:cubicBezTo>
                    <a:pt x="110836" y="112990"/>
                    <a:pt x="112514" y="110228"/>
                    <a:pt x="113467" y="107228"/>
                  </a:cubicBezTo>
                  <a:cubicBezTo>
                    <a:pt x="113574" y="106847"/>
                    <a:pt x="113669" y="106466"/>
                    <a:pt x="113776" y="106085"/>
                  </a:cubicBezTo>
                  <a:cubicBezTo>
                    <a:pt x="113860" y="105692"/>
                    <a:pt x="113979" y="105323"/>
                    <a:pt x="114026" y="104930"/>
                  </a:cubicBezTo>
                  <a:cubicBezTo>
                    <a:pt x="114146" y="104144"/>
                    <a:pt x="114288" y="103370"/>
                    <a:pt x="114300" y="102584"/>
                  </a:cubicBezTo>
                  <a:lnTo>
                    <a:pt x="114348" y="101418"/>
                  </a:lnTo>
                  <a:cubicBezTo>
                    <a:pt x="114348" y="101358"/>
                    <a:pt x="114336" y="101322"/>
                    <a:pt x="114336" y="101287"/>
                  </a:cubicBezTo>
                  <a:lnTo>
                    <a:pt x="114336" y="101191"/>
                  </a:lnTo>
                  <a:lnTo>
                    <a:pt x="114336" y="100906"/>
                  </a:lnTo>
                  <a:lnTo>
                    <a:pt x="114324" y="100310"/>
                  </a:lnTo>
                  <a:cubicBezTo>
                    <a:pt x="114300" y="99929"/>
                    <a:pt x="114288" y="99536"/>
                    <a:pt x="114253" y="99144"/>
                  </a:cubicBezTo>
                  <a:lnTo>
                    <a:pt x="114086" y="97977"/>
                  </a:lnTo>
                  <a:cubicBezTo>
                    <a:pt x="113979" y="97191"/>
                    <a:pt x="113765" y="96429"/>
                    <a:pt x="113562" y="95667"/>
                  </a:cubicBezTo>
                  <a:cubicBezTo>
                    <a:pt x="113479" y="95286"/>
                    <a:pt x="113324" y="94917"/>
                    <a:pt x="113193" y="94548"/>
                  </a:cubicBezTo>
                  <a:cubicBezTo>
                    <a:pt x="113062" y="94179"/>
                    <a:pt x="112931" y="93810"/>
                    <a:pt x="112776" y="93440"/>
                  </a:cubicBezTo>
                  <a:cubicBezTo>
                    <a:pt x="112121" y="92012"/>
                    <a:pt x="111371" y="90619"/>
                    <a:pt x="110407" y="89369"/>
                  </a:cubicBezTo>
                  <a:cubicBezTo>
                    <a:pt x="109478" y="88095"/>
                    <a:pt x="108359" y="86987"/>
                    <a:pt x="107168" y="85963"/>
                  </a:cubicBezTo>
                  <a:cubicBezTo>
                    <a:pt x="105930" y="84999"/>
                    <a:pt x="104621" y="84106"/>
                    <a:pt x="103192" y="83451"/>
                  </a:cubicBezTo>
                  <a:cubicBezTo>
                    <a:pt x="101787" y="82737"/>
                    <a:pt x="100263" y="82272"/>
                    <a:pt x="98727" y="81915"/>
                  </a:cubicBezTo>
                  <a:cubicBezTo>
                    <a:pt x="98346" y="81844"/>
                    <a:pt x="97953" y="81784"/>
                    <a:pt x="97560" y="81725"/>
                  </a:cubicBezTo>
                  <a:lnTo>
                    <a:pt x="96977" y="81641"/>
                  </a:lnTo>
                  <a:cubicBezTo>
                    <a:pt x="96786" y="81606"/>
                    <a:pt x="96596" y="81582"/>
                    <a:pt x="96393" y="81582"/>
                  </a:cubicBezTo>
                  <a:lnTo>
                    <a:pt x="95226" y="81534"/>
                  </a:lnTo>
                  <a:lnTo>
                    <a:pt x="94643" y="81522"/>
                  </a:lnTo>
                  <a:lnTo>
                    <a:pt x="19872" y="81522"/>
                  </a:lnTo>
                  <a:lnTo>
                    <a:pt x="19693" y="81510"/>
                  </a:lnTo>
                  <a:lnTo>
                    <a:pt x="19574" y="81499"/>
                  </a:lnTo>
                  <a:cubicBezTo>
                    <a:pt x="19431" y="81487"/>
                    <a:pt x="19288" y="81475"/>
                    <a:pt x="19146" y="81463"/>
                  </a:cubicBezTo>
                  <a:cubicBezTo>
                    <a:pt x="19074" y="81463"/>
                    <a:pt x="19003" y="81463"/>
                    <a:pt x="18931" y="81451"/>
                  </a:cubicBezTo>
                  <a:lnTo>
                    <a:pt x="18717" y="81415"/>
                  </a:lnTo>
                  <a:cubicBezTo>
                    <a:pt x="18586" y="81391"/>
                    <a:pt x="18443" y="81368"/>
                    <a:pt x="18300" y="81356"/>
                  </a:cubicBezTo>
                  <a:cubicBezTo>
                    <a:pt x="17181" y="81129"/>
                    <a:pt x="16145" y="80629"/>
                    <a:pt x="15240" y="79915"/>
                  </a:cubicBezTo>
                  <a:cubicBezTo>
                    <a:pt x="14335" y="79213"/>
                    <a:pt x="13633" y="78260"/>
                    <a:pt x="13169" y="77224"/>
                  </a:cubicBezTo>
                  <a:cubicBezTo>
                    <a:pt x="13085" y="77105"/>
                    <a:pt x="13061" y="76962"/>
                    <a:pt x="13014" y="76831"/>
                  </a:cubicBezTo>
                  <a:cubicBezTo>
                    <a:pt x="12966" y="76700"/>
                    <a:pt x="12907" y="76569"/>
                    <a:pt x="12859" y="76426"/>
                  </a:cubicBezTo>
                  <a:cubicBezTo>
                    <a:pt x="12835" y="76296"/>
                    <a:pt x="12800" y="76153"/>
                    <a:pt x="12764" y="76022"/>
                  </a:cubicBezTo>
                  <a:lnTo>
                    <a:pt x="12704" y="75819"/>
                  </a:lnTo>
                  <a:cubicBezTo>
                    <a:pt x="12692" y="75748"/>
                    <a:pt x="12680" y="75676"/>
                    <a:pt x="12680" y="75605"/>
                  </a:cubicBezTo>
                  <a:cubicBezTo>
                    <a:pt x="12657" y="75462"/>
                    <a:pt x="12633" y="75319"/>
                    <a:pt x="12609" y="75176"/>
                  </a:cubicBezTo>
                  <a:cubicBezTo>
                    <a:pt x="12573" y="75045"/>
                    <a:pt x="12597" y="74891"/>
                    <a:pt x="12585" y="74748"/>
                  </a:cubicBezTo>
                  <a:lnTo>
                    <a:pt x="12549" y="74295"/>
                  </a:lnTo>
                  <a:cubicBezTo>
                    <a:pt x="12549" y="74033"/>
                    <a:pt x="12549" y="73700"/>
                    <a:pt x="12561" y="73617"/>
                  </a:cubicBezTo>
                  <a:cubicBezTo>
                    <a:pt x="12597" y="72462"/>
                    <a:pt x="12895" y="71343"/>
                    <a:pt x="13431" y="70342"/>
                  </a:cubicBezTo>
                  <a:cubicBezTo>
                    <a:pt x="13990" y="69354"/>
                    <a:pt x="14776" y="68473"/>
                    <a:pt x="15717" y="67830"/>
                  </a:cubicBezTo>
                  <a:cubicBezTo>
                    <a:pt x="16681" y="67199"/>
                    <a:pt x="17764" y="66806"/>
                    <a:pt x="18896" y="66663"/>
                  </a:cubicBezTo>
                  <a:cubicBezTo>
                    <a:pt x="19038" y="66640"/>
                    <a:pt x="19181" y="66651"/>
                    <a:pt x="19324" y="66640"/>
                  </a:cubicBezTo>
                  <a:lnTo>
                    <a:pt x="19538" y="66628"/>
                  </a:lnTo>
                  <a:lnTo>
                    <a:pt x="19646" y="66640"/>
                  </a:lnTo>
                  <a:lnTo>
                    <a:pt x="94572" y="66640"/>
                  </a:lnTo>
                  <a:lnTo>
                    <a:pt x="94679" y="66628"/>
                  </a:lnTo>
                  <a:lnTo>
                    <a:pt x="94822" y="66616"/>
                  </a:lnTo>
                  <a:lnTo>
                    <a:pt x="95119" y="66604"/>
                  </a:lnTo>
                  <a:lnTo>
                    <a:pt x="95703" y="66568"/>
                  </a:lnTo>
                  <a:cubicBezTo>
                    <a:pt x="96096" y="66544"/>
                    <a:pt x="96489" y="66544"/>
                    <a:pt x="96881" y="66485"/>
                  </a:cubicBezTo>
                  <a:lnTo>
                    <a:pt x="98048" y="66306"/>
                  </a:lnTo>
                  <a:lnTo>
                    <a:pt x="98632" y="66211"/>
                  </a:lnTo>
                  <a:lnTo>
                    <a:pt x="99203" y="66080"/>
                  </a:lnTo>
                  <a:lnTo>
                    <a:pt x="100346" y="65782"/>
                  </a:lnTo>
                  <a:cubicBezTo>
                    <a:pt x="100727" y="65675"/>
                    <a:pt x="101096" y="65520"/>
                    <a:pt x="101465" y="65389"/>
                  </a:cubicBezTo>
                  <a:cubicBezTo>
                    <a:pt x="101834" y="65247"/>
                    <a:pt x="102215" y="65127"/>
                    <a:pt x="102561" y="64961"/>
                  </a:cubicBezTo>
                  <a:cubicBezTo>
                    <a:pt x="103275" y="64616"/>
                    <a:pt x="104001" y="64306"/>
                    <a:pt x="104656" y="63877"/>
                  </a:cubicBezTo>
                  <a:cubicBezTo>
                    <a:pt x="107288" y="62318"/>
                    <a:pt x="109693" y="59960"/>
                    <a:pt x="111348" y="57365"/>
                  </a:cubicBezTo>
                  <a:cubicBezTo>
                    <a:pt x="111383" y="57317"/>
                    <a:pt x="111419" y="57257"/>
                    <a:pt x="111455" y="57198"/>
                  </a:cubicBezTo>
                  <a:cubicBezTo>
                    <a:pt x="111467" y="57174"/>
                    <a:pt x="111479" y="57150"/>
                    <a:pt x="111490" y="57138"/>
                  </a:cubicBezTo>
                  <a:lnTo>
                    <a:pt x="111490" y="57126"/>
                  </a:lnTo>
                  <a:cubicBezTo>
                    <a:pt x="113074" y="54519"/>
                    <a:pt x="114074" y="51531"/>
                    <a:pt x="114288" y="48483"/>
                  </a:cubicBezTo>
                  <a:cubicBezTo>
                    <a:pt x="114527" y="45363"/>
                    <a:pt x="114026" y="42172"/>
                    <a:pt x="112812" y="39255"/>
                  </a:cubicBezTo>
                  <a:cubicBezTo>
                    <a:pt x="111562" y="36362"/>
                    <a:pt x="109633" y="33778"/>
                    <a:pt x="107228" y="31766"/>
                  </a:cubicBezTo>
                  <a:cubicBezTo>
                    <a:pt x="104799" y="29766"/>
                    <a:pt x="101894" y="28349"/>
                    <a:pt x="98810" y="27682"/>
                  </a:cubicBezTo>
                  <a:cubicBezTo>
                    <a:pt x="98429" y="27587"/>
                    <a:pt x="98036" y="27540"/>
                    <a:pt x="97643" y="27480"/>
                  </a:cubicBezTo>
                  <a:cubicBezTo>
                    <a:pt x="97251" y="27420"/>
                    <a:pt x="96870" y="27349"/>
                    <a:pt x="96477" y="27325"/>
                  </a:cubicBezTo>
                  <a:lnTo>
                    <a:pt x="95298" y="27266"/>
                  </a:lnTo>
                  <a:lnTo>
                    <a:pt x="94715" y="27218"/>
                  </a:lnTo>
                  <a:lnTo>
                    <a:pt x="94298" y="27206"/>
                  </a:lnTo>
                  <a:lnTo>
                    <a:pt x="71783" y="27206"/>
                  </a:lnTo>
                  <a:cubicBezTo>
                    <a:pt x="71140" y="27206"/>
                    <a:pt x="70676" y="27182"/>
                    <a:pt x="70676" y="27182"/>
                  </a:cubicBezTo>
                  <a:cubicBezTo>
                    <a:pt x="70650" y="27185"/>
                    <a:pt x="70624" y="27186"/>
                    <a:pt x="70598" y="27186"/>
                  </a:cubicBezTo>
                  <a:cubicBezTo>
                    <a:pt x="70484" y="27186"/>
                    <a:pt x="70376" y="27166"/>
                    <a:pt x="70259" y="27147"/>
                  </a:cubicBezTo>
                  <a:cubicBezTo>
                    <a:pt x="70116" y="27123"/>
                    <a:pt x="69973" y="27111"/>
                    <a:pt x="69830" y="27087"/>
                  </a:cubicBezTo>
                  <a:lnTo>
                    <a:pt x="69426" y="26980"/>
                  </a:lnTo>
                  <a:cubicBezTo>
                    <a:pt x="69283" y="26944"/>
                    <a:pt x="69140" y="26932"/>
                    <a:pt x="69009" y="26861"/>
                  </a:cubicBezTo>
                  <a:cubicBezTo>
                    <a:pt x="68747" y="26754"/>
                    <a:pt x="68473" y="26694"/>
                    <a:pt x="68223" y="26551"/>
                  </a:cubicBezTo>
                  <a:lnTo>
                    <a:pt x="67842" y="26361"/>
                  </a:lnTo>
                  <a:cubicBezTo>
                    <a:pt x="67723" y="26289"/>
                    <a:pt x="67604" y="26206"/>
                    <a:pt x="67473" y="26135"/>
                  </a:cubicBezTo>
                  <a:lnTo>
                    <a:pt x="67294" y="26027"/>
                  </a:lnTo>
                  <a:cubicBezTo>
                    <a:pt x="67235" y="25992"/>
                    <a:pt x="67175" y="25944"/>
                    <a:pt x="67116" y="25896"/>
                  </a:cubicBezTo>
                  <a:cubicBezTo>
                    <a:pt x="67009" y="25813"/>
                    <a:pt x="66890" y="25730"/>
                    <a:pt x="66771" y="25646"/>
                  </a:cubicBezTo>
                  <a:cubicBezTo>
                    <a:pt x="66663" y="25563"/>
                    <a:pt x="66568" y="25444"/>
                    <a:pt x="66461" y="25361"/>
                  </a:cubicBezTo>
                  <a:cubicBezTo>
                    <a:pt x="66354" y="25254"/>
                    <a:pt x="66223" y="25182"/>
                    <a:pt x="66140" y="25063"/>
                  </a:cubicBezTo>
                  <a:cubicBezTo>
                    <a:pt x="65961" y="24837"/>
                    <a:pt x="65735" y="24658"/>
                    <a:pt x="65592" y="24408"/>
                  </a:cubicBezTo>
                  <a:cubicBezTo>
                    <a:pt x="64889" y="23503"/>
                    <a:pt x="64401" y="22444"/>
                    <a:pt x="64235" y="21313"/>
                  </a:cubicBezTo>
                  <a:cubicBezTo>
                    <a:pt x="64211" y="21170"/>
                    <a:pt x="64175" y="20110"/>
                    <a:pt x="64175" y="20074"/>
                  </a:cubicBezTo>
                  <a:lnTo>
                    <a:pt x="64175" y="19979"/>
                  </a:lnTo>
                  <a:lnTo>
                    <a:pt x="64175" y="19169"/>
                  </a:lnTo>
                  <a:lnTo>
                    <a:pt x="64175" y="15895"/>
                  </a:lnTo>
                  <a:lnTo>
                    <a:pt x="66890" y="15895"/>
                  </a:lnTo>
                  <a:lnTo>
                    <a:pt x="57841" y="0"/>
                  </a:lnTo>
                  <a:close/>
                </a:path>
              </a:pathLst>
            </a:custGeom>
            <a:solidFill>
              <a:srgbClr val="F88621"/>
            </a:solidFill>
            <a:ln>
              <a:noFill/>
            </a:ln>
          </p:spPr>
          <p:txBody>
            <a:bodyPr spcFirstLastPara="1" wrap="square" lIns="182838" tIns="182838" rIns="182838" bIns="182838" anchor="ctr" anchorCtr="0">
              <a:noAutofit/>
            </a:bodyPr>
            <a:lstStyle/>
            <a:p>
              <a:pPr defTabSz="1828709"/>
              <a:endParaRPr sz="3600" dirty="0">
                <a:solidFill>
                  <a:srgbClr val="FFFFFF"/>
                </a:solidFill>
                <a:latin typeface="Open Sans"/>
              </a:endParaRPr>
            </a:p>
          </p:txBody>
        </p:sp>
        <p:sp>
          <p:nvSpPr>
            <p:cNvPr id="4" name="Google Shape;59;p15">
              <a:extLst>
                <a:ext uri="{FF2B5EF4-FFF2-40B4-BE49-F238E27FC236}">
                  <a16:creationId xmlns:a16="http://schemas.microsoft.com/office/drawing/2014/main" id="{6A11E618-E83D-2627-95A4-41DDC655C8F2}"/>
                </a:ext>
              </a:extLst>
            </p:cNvPr>
            <p:cNvSpPr/>
            <p:nvPr/>
          </p:nvSpPr>
          <p:spPr>
            <a:xfrm>
              <a:off x="4997553" y="1467219"/>
              <a:ext cx="2847490" cy="3675956"/>
            </a:xfrm>
            <a:custGeom>
              <a:avLst/>
              <a:gdLst/>
              <a:ahLst/>
              <a:cxnLst/>
              <a:rect l="l" t="t" r="r" b="b"/>
              <a:pathLst>
                <a:path w="103002" h="132970" extrusionOk="0">
                  <a:moveTo>
                    <a:pt x="51507" y="1"/>
                  </a:moveTo>
                  <a:lnTo>
                    <a:pt x="51507" y="3727"/>
                  </a:lnTo>
                  <a:lnTo>
                    <a:pt x="52757" y="3727"/>
                  </a:lnTo>
                  <a:lnTo>
                    <a:pt x="52757" y="1"/>
                  </a:lnTo>
                  <a:close/>
                  <a:moveTo>
                    <a:pt x="51507" y="7442"/>
                  </a:moveTo>
                  <a:lnTo>
                    <a:pt x="51507" y="9180"/>
                  </a:lnTo>
                  <a:cubicBezTo>
                    <a:pt x="51507" y="9883"/>
                    <a:pt x="51566" y="10573"/>
                    <a:pt x="51662" y="11252"/>
                  </a:cubicBezTo>
                  <a:lnTo>
                    <a:pt x="52888" y="11073"/>
                  </a:lnTo>
                  <a:cubicBezTo>
                    <a:pt x="52793" y="10454"/>
                    <a:pt x="52757" y="9823"/>
                    <a:pt x="52757" y="9180"/>
                  </a:cubicBezTo>
                  <a:lnTo>
                    <a:pt x="52757" y="7442"/>
                  </a:lnTo>
                  <a:close/>
                  <a:moveTo>
                    <a:pt x="53888" y="14467"/>
                  </a:moveTo>
                  <a:lnTo>
                    <a:pt x="52757" y="14979"/>
                  </a:lnTo>
                  <a:cubicBezTo>
                    <a:pt x="53293" y="16157"/>
                    <a:pt x="53995" y="17265"/>
                    <a:pt x="54840" y="18265"/>
                  </a:cubicBezTo>
                  <a:lnTo>
                    <a:pt x="55781" y="17455"/>
                  </a:lnTo>
                  <a:cubicBezTo>
                    <a:pt x="55019" y="16550"/>
                    <a:pt x="54376" y="15550"/>
                    <a:pt x="53888" y="14467"/>
                  </a:cubicBezTo>
                  <a:close/>
                  <a:moveTo>
                    <a:pt x="58424" y="19812"/>
                  </a:moveTo>
                  <a:lnTo>
                    <a:pt x="57734" y="20848"/>
                  </a:lnTo>
                  <a:cubicBezTo>
                    <a:pt x="58817" y="21575"/>
                    <a:pt x="59984" y="22146"/>
                    <a:pt x="61222" y="22551"/>
                  </a:cubicBezTo>
                  <a:lnTo>
                    <a:pt x="61603" y="21360"/>
                  </a:lnTo>
                  <a:cubicBezTo>
                    <a:pt x="60484" y="21003"/>
                    <a:pt x="59412" y="20479"/>
                    <a:pt x="58424" y="19812"/>
                  </a:cubicBezTo>
                  <a:close/>
                  <a:moveTo>
                    <a:pt x="65092" y="21979"/>
                  </a:moveTo>
                  <a:lnTo>
                    <a:pt x="65056" y="23218"/>
                  </a:lnTo>
                  <a:cubicBezTo>
                    <a:pt x="65211" y="23218"/>
                    <a:pt x="65378" y="23230"/>
                    <a:pt x="65544" y="23230"/>
                  </a:cubicBezTo>
                  <a:lnTo>
                    <a:pt x="68795" y="23230"/>
                  </a:lnTo>
                  <a:lnTo>
                    <a:pt x="68795" y="21979"/>
                  </a:lnTo>
                  <a:close/>
                  <a:moveTo>
                    <a:pt x="72521" y="21979"/>
                  </a:moveTo>
                  <a:lnTo>
                    <a:pt x="72521" y="23230"/>
                  </a:lnTo>
                  <a:lnTo>
                    <a:pt x="76248" y="23230"/>
                  </a:lnTo>
                  <a:lnTo>
                    <a:pt x="76248" y="21979"/>
                  </a:lnTo>
                  <a:close/>
                  <a:moveTo>
                    <a:pt x="79975" y="21979"/>
                  </a:moveTo>
                  <a:lnTo>
                    <a:pt x="79975" y="23230"/>
                  </a:lnTo>
                  <a:lnTo>
                    <a:pt x="83689" y="23230"/>
                  </a:lnTo>
                  <a:lnTo>
                    <a:pt x="83689" y="21979"/>
                  </a:lnTo>
                  <a:close/>
                  <a:moveTo>
                    <a:pt x="87416" y="21979"/>
                  </a:moveTo>
                  <a:lnTo>
                    <a:pt x="87416" y="23230"/>
                  </a:lnTo>
                  <a:lnTo>
                    <a:pt x="88952" y="23230"/>
                  </a:lnTo>
                  <a:cubicBezTo>
                    <a:pt x="89654" y="23230"/>
                    <a:pt x="90357" y="23277"/>
                    <a:pt x="91035" y="23396"/>
                  </a:cubicBezTo>
                  <a:lnTo>
                    <a:pt x="91238" y="22170"/>
                  </a:lnTo>
                  <a:cubicBezTo>
                    <a:pt x="90488" y="22039"/>
                    <a:pt x="89726" y="21979"/>
                    <a:pt x="88952" y="21979"/>
                  </a:cubicBezTo>
                  <a:close/>
                  <a:moveTo>
                    <a:pt x="94941" y="23313"/>
                  </a:moveTo>
                  <a:lnTo>
                    <a:pt x="94417" y="24444"/>
                  </a:lnTo>
                  <a:cubicBezTo>
                    <a:pt x="95488" y="24944"/>
                    <a:pt x="96477" y="25599"/>
                    <a:pt x="97370" y="26385"/>
                  </a:cubicBezTo>
                  <a:lnTo>
                    <a:pt x="98191" y="25444"/>
                  </a:lnTo>
                  <a:cubicBezTo>
                    <a:pt x="97215" y="24587"/>
                    <a:pt x="96119" y="23873"/>
                    <a:pt x="94941" y="23313"/>
                  </a:cubicBezTo>
                  <a:close/>
                  <a:moveTo>
                    <a:pt x="100739" y="28373"/>
                  </a:moveTo>
                  <a:lnTo>
                    <a:pt x="99691" y="29052"/>
                  </a:lnTo>
                  <a:cubicBezTo>
                    <a:pt x="100346" y="30052"/>
                    <a:pt x="100846" y="31135"/>
                    <a:pt x="101192" y="32266"/>
                  </a:cubicBezTo>
                  <a:lnTo>
                    <a:pt x="102382" y="31897"/>
                  </a:lnTo>
                  <a:cubicBezTo>
                    <a:pt x="102001" y="30659"/>
                    <a:pt x="101442" y="29468"/>
                    <a:pt x="100739" y="28373"/>
                  </a:cubicBezTo>
                  <a:close/>
                  <a:moveTo>
                    <a:pt x="102989" y="35731"/>
                  </a:moveTo>
                  <a:lnTo>
                    <a:pt x="101751" y="35755"/>
                  </a:lnTo>
                  <a:cubicBezTo>
                    <a:pt x="101751" y="35850"/>
                    <a:pt x="101751" y="35934"/>
                    <a:pt x="101751" y="36017"/>
                  </a:cubicBezTo>
                  <a:cubicBezTo>
                    <a:pt x="101751" y="37124"/>
                    <a:pt x="101608" y="38220"/>
                    <a:pt x="101334" y="39267"/>
                  </a:cubicBezTo>
                  <a:lnTo>
                    <a:pt x="102537" y="39589"/>
                  </a:lnTo>
                  <a:cubicBezTo>
                    <a:pt x="102846" y="38434"/>
                    <a:pt x="103001" y="37231"/>
                    <a:pt x="103001" y="36017"/>
                  </a:cubicBezTo>
                  <a:cubicBezTo>
                    <a:pt x="103001" y="35922"/>
                    <a:pt x="102989" y="35826"/>
                    <a:pt x="102989" y="35731"/>
                  </a:cubicBezTo>
                  <a:close/>
                  <a:moveTo>
                    <a:pt x="99977" y="42541"/>
                  </a:moveTo>
                  <a:cubicBezTo>
                    <a:pt x="99370" y="43553"/>
                    <a:pt x="98620" y="44482"/>
                    <a:pt x="97763" y="45304"/>
                  </a:cubicBezTo>
                  <a:lnTo>
                    <a:pt x="98620" y="46209"/>
                  </a:lnTo>
                  <a:cubicBezTo>
                    <a:pt x="99560" y="45316"/>
                    <a:pt x="100382" y="44292"/>
                    <a:pt x="101037" y="43172"/>
                  </a:cubicBezTo>
                  <a:lnTo>
                    <a:pt x="99977" y="42541"/>
                  </a:lnTo>
                  <a:close/>
                  <a:moveTo>
                    <a:pt x="94881" y="47363"/>
                  </a:moveTo>
                  <a:cubicBezTo>
                    <a:pt x="93833" y="47911"/>
                    <a:pt x="92714" y="48316"/>
                    <a:pt x="91547" y="48554"/>
                  </a:cubicBezTo>
                  <a:lnTo>
                    <a:pt x="91797" y="49769"/>
                  </a:lnTo>
                  <a:cubicBezTo>
                    <a:pt x="93071" y="49507"/>
                    <a:pt x="94310" y="49066"/>
                    <a:pt x="95465" y="48471"/>
                  </a:cubicBezTo>
                  <a:lnTo>
                    <a:pt x="94881" y="47363"/>
                  </a:lnTo>
                  <a:close/>
                  <a:moveTo>
                    <a:pt x="17205" y="48816"/>
                  </a:moveTo>
                  <a:lnTo>
                    <a:pt x="17205" y="50054"/>
                  </a:lnTo>
                  <a:lnTo>
                    <a:pt x="20931" y="50054"/>
                  </a:lnTo>
                  <a:lnTo>
                    <a:pt x="20931" y="48816"/>
                  </a:lnTo>
                  <a:close/>
                  <a:moveTo>
                    <a:pt x="24658" y="48816"/>
                  </a:moveTo>
                  <a:lnTo>
                    <a:pt x="24658" y="50054"/>
                  </a:lnTo>
                  <a:lnTo>
                    <a:pt x="28373" y="50054"/>
                  </a:lnTo>
                  <a:lnTo>
                    <a:pt x="28373" y="48816"/>
                  </a:lnTo>
                  <a:close/>
                  <a:moveTo>
                    <a:pt x="32100" y="48816"/>
                  </a:moveTo>
                  <a:lnTo>
                    <a:pt x="32100" y="50054"/>
                  </a:lnTo>
                  <a:lnTo>
                    <a:pt x="35826" y="50054"/>
                  </a:lnTo>
                  <a:lnTo>
                    <a:pt x="35826" y="48816"/>
                  </a:lnTo>
                  <a:close/>
                  <a:moveTo>
                    <a:pt x="39553" y="48816"/>
                  </a:moveTo>
                  <a:lnTo>
                    <a:pt x="39553" y="50054"/>
                  </a:lnTo>
                  <a:lnTo>
                    <a:pt x="43280" y="50054"/>
                  </a:lnTo>
                  <a:lnTo>
                    <a:pt x="43280" y="48816"/>
                  </a:lnTo>
                  <a:close/>
                  <a:moveTo>
                    <a:pt x="47006" y="48816"/>
                  </a:moveTo>
                  <a:lnTo>
                    <a:pt x="47006" y="50054"/>
                  </a:lnTo>
                  <a:lnTo>
                    <a:pt x="50721" y="50054"/>
                  </a:lnTo>
                  <a:lnTo>
                    <a:pt x="50721" y="48816"/>
                  </a:lnTo>
                  <a:close/>
                  <a:moveTo>
                    <a:pt x="54448" y="48816"/>
                  </a:moveTo>
                  <a:lnTo>
                    <a:pt x="54448" y="50054"/>
                  </a:lnTo>
                  <a:lnTo>
                    <a:pt x="58174" y="50054"/>
                  </a:lnTo>
                  <a:lnTo>
                    <a:pt x="58174" y="48816"/>
                  </a:lnTo>
                  <a:close/>
                  <a:moveTo>
                    <a:pt x="61901" y="48816"/>
                  </a:moveTo>
                  <a:lnTo>
                    <a:pt x="61901" y="50054"/>
                  </a:lnTo>
                  <a:lnTo>
                    <a:pt x="65628" y="50054"/>
                  </a:lnTo>
                  <a:lnTo>
                    <a:pt x="65628" y="48816"/>
                  </a:lnTo>
                  <a:close/>
                  <a:moveTo>
                    <a:pt x="69342" y="48816"/>
                  </a:moveTo>
                  <a:lnTo>
                    <a:pt x="69342" y="50054"/>
                  </a:lnTo>
                  <a:lnTo>
                    <a:pt x="73069" y="50054"/>
                  </a:lnTo>
                  <a:lnTo>
                    <a:pt x="73069" y="48816"/>
                  </a:lnTo>
                  <a:close/>
                  <a:moveTo>
                    <a:pt x="76796" y="48816"/>
                  </a:moveTo>
                  <a:lnTo>
                    <a:pt x="76796" y="50054"/>
                  </a:lnTo>
                  <a:lnTo>
                    <a:pt x="80522" y="50054"/>
                  </a:lnTo>
                  <a:lnTo>
                    <a:pt x="80522" y="48816"/>
                  </a:lnTo>
                  <a:close/>
                  <a:moveTo>
                    <a:pt x="84249" y="48816"/>
                  </a:moveTo>
                  <a:lnTo>
                    <a:pt x="84249" y="50054"/>
                  </a:lnTo>
                  <a:lnTo>
                    <a:pt x="87976" y="50054"/>
                  </a:lnTo>
                  <a:lnTo>
                    <a:pt x="87976" y="48816"/>
                  </a:lnTo>
                  <a:close/>
                  <a:moveTo>
                    <a:pt x="13454" y="48828"/>
                  </a:moveTo>
                  <a:cubicBezTo>
                    <a:pt x="12157" y="48876"/>
                    <a:pt x="10871" y="49102"/>
                    <a:pt x="9632" y="49507"/>
                  </a:cubicBezTo>
                  <a:lnTo>
                    <a:pt x="10013" y="50685"/>
                  </a:lnTo>
                  <a:cubicBezTo>
                    <a:pt x="11145" y="50316"/>
                    <a:pt x="12311" y="50114"/>
                    <a:pt x="13502" y="50066"/>
                  </a:cubicBezTo>
                  <a:lnTo>
                    <a:pt x="13454" y="48828"/>
                  </a:lnTo>
                  <a:close/>
                  <a:moveTo>
                    <a:pt x="6144" y="51209"/>
                  </a:moveTo>
                  <a:cubicBezTo>
                    <a:pt x="5072" y="51935"/>
                    <a:pt x="4096" y="52805"/>
                    <a:pt x="3251" y="53805"/>
                  </a:cubicBezTo>
                  <a:lnTo>
                    <a:pt x="4203" y="54602"/>
                  </a:lnTo>
                  <a:cubicBezTo>
                    <a:pt x="4965" y="53698"/>
                    <a:pt x="5858" y="52900"/>
                    <a:pt x="6834" y="52233"/>
                  </a:cubicBezTo>
                  <a:lnTo>
                    <a:pt x="6144" y="51209"/>
                  </a:lnTo>
                  <a:close/>
                  <a:moveTo>
                    <a:pt x="1179" y="57091"/>
                  </a:moveTo>
                  <a:cubicBezTo>
                    <a:pt x="643" y="58270"/>
                    <a:pt x="286" y="59532"/>
                    <a:pt x="96" y="60818"/>
                  </a:cubicBezTo>
                  <a:lnTo>
                    <a:pt x="1322" y="60996"/>
                  </a:lnTo>
                  <a:cubicBezTo>
                    <a:pt x="1489" y="59817"/>
                    <a:pt x="1822" y="58674"/>
                    <a:pt x="2310" y="57603"/>
                  </a:cubicBezTo>
                  <a:lnTo>
                    <a:pt x="1179" y="57091"/>
                  </a:lnTo>
                  <a:close/>
                  <a:moveTo>
                    <a:pt x="1239" y="64568"/>
                  </a:moveTo>
                  <a:lnTo>
                    <a:pt x="0" y="64675"/>
                  </a:lnTo>
                  <a:cubicBezTo>
                    <a:pt x="107" y="65973"/>
                    <a:pt x="405" y="67247"/>
                    <a:pt x="869" y="68461"/>
                  </a:cubicBezTo>
                  <a:lnTo>
                    <a:pt x="2024" y="68021"/>
                  </a:lnTo>
                  <a:cubicBezTo>
                    <a:pt x="1608" y="66914"/>
                    <a:pt x="1346" y="65747"/>
                    <a:pt x="1239" y="64568"/>
                  </a:cubicBezTo>
                  <a:close/>
                  <a:moveTo>
                    <a:pt x="3739" y="71116"/>
                  </a:moveTo>
                  <a:lnTo>
                    <a:pt x="2751" y="71855"/>
                  </a:lnTo>
                  <a:cubicBezTo>
                    <a:pt x="3525" y="72902"/>
                    <a:pt x="4453" y="73831"/>
                    <a:pt x="5477" y="74617"/>
                  </a:cubicBezTo>
                  <a:lnTo>
                    <a:pt x="6239" y="73629"/>
                  </a:lnTo>
                  <a:cubicBezTo>
                    <a:pt x="5287" y="72902"/>
                    <a:pt x="4453" y="72057"/>
                    <a:pt x="3739" y="71116"/>
                  </a:cubicBezTo>
                  <a:close/>
                  <a:moveTo>
                    <a:pt x="9323" y="75367"/>
                  </a:moveTo>
                  <a:lnTo>
                    <a:pt x="8870" y="76522"/>
                  </a:lnTo>
                  <a:cubicBezTo>
                    <a:pt x="10073" y="76998"/>
                    <a:pt x="11347" y="77296"/>
                    <a:pt x="12645" y="77415"/>
                  </a:cubicBezTo>
                  <a:lnTo>
                    <a:pt x="12764" y="76177"/>
                  </a:lnTo>
                  <a:cubicBezTo>
                    <a:pt x="11585" y="76069"/>
                    <a:pt x="10418" y="75796"/>
                    <a:pt x="9323" y="75367"/>
                  </a:cubicBezTo>
                  <a:close/>
                  <a:moveTo>
                    <a:pt x="16431" y="76236"/>
                  </a:moveTo>
                  <a:lnTo>
                    <a:pt x="16431" y="77486"/>
                  </a:lnTo>
                  <a:lnTo>
                    <a:pt x="20158" y="77486"/>
                  </a:lnTo>
                  <a:lnTo>
                    <a:pt x="20158" y="76236"/>
                  </a:lnTo>
                  <a:close/>
                  <a:moveTo>
                    <a:pt x="23872" y="76236"/>
                  </a:moveTo>
                  <a:lnTo>
                    <a:pt x="23872" y="77486"/>
                  </a:lnTo>
                  <a:lnTo>
                    <a:pt x="27599" y="77486"/>
                  </a:lnTo>
                  <a:lnTo>
                    <a:pt x="27599" y="76236"/>
                  </a:lnTo>
                  <a:close/>
                  <a:moveTo>
                    <a:pt x="31326" y="76236"/>
                  </a:moveTo>
                  <a:lnTo>
                    <a:pt x="31326" y="77486"/>
                  </a:lnTo>
                  <a:lnTo>
                    <a:pt x="35052" y="77486"/>
                  </a:lnTo>
                  <a:lnTo>
                    <a:pt x="35052" y="76236"/>
                  </a:lnTo>
                  <a:close/>
                  <a:moveTo>
                    <a:pt x="38779" y="76236"/>
                  </a:moveTo>
                  <a:lnTo>
                    <a:pt x="38779" y="77486"/>
                  </a:lnTo>
                  <a:lnTo>
                    <a:pt x="42494" y="77486"/>
                  </a:lnTo>
                  <a:lnTo>
                    <a:pt x="42494" y="76236"/>
                  </a:lnTo>
                  <a:close/>
                  <a:moveTo>
                    <a:pt x="46220" y="76236"/>
                  </a:moveTo>
                  <a:lnTo>
                    <a:pt x="46220" y="77486"/>
                  </a:lnTo>
                  <a:lnTo>
                    <a:pt x="49947" y="77486"/>
                  </a:lnTo>
                  <a:lnTo>
                    <a:pt x="49947" y="76236"/>
                  </a:lnTo>
                  <a:close/>
                  <a:moveTo>
                    <a:pt x="53674" y="76236"/>
                  </a:moveTo>
                  <a:lnTo>
                    <a:pt x="53674" y="77486"/>
                  </a:lnTo>
                  <a:lnTo>
                    <a:pt x="57400" y="77486"/>
                  </a:lnTo>
                  <a:lnTo>
                    <a:pt x="57400" y="76236"/>
                  </a:lnTo>
                  <a:close/>
                  <a:moveTo>
                    <a:pt x="61127" y="76236"/>
                  </a:moveTo>
                  <a:lnTo>
                    <a:pt x="61127" y="77486"/>
                  </a:lnTo>
                  <a:lnTo>
                    <a:pt x="64842" y="77486"/>
                  </a:lnTo>
                  <a:lnTo>
                    <a:pt x="64842" y="76236"/>
                  </a:lnTo>
                  <a:close/>
                  <a:moveTo>
                    <a:pt x="68568" y="76236"/>
                  </a:moveTo>
                  <a:lnTo>
                    <a:pt x="68568" y="77486"/>
                  </a:lnTo>
                  <a:lnTo>
                    <a:pt x="72295" y="77486"/>
                  </a:lnTo>
                  <a:lnTo>
                    <a:pt x="72295" y="76236"/>
                  </a:lnTo>
                  <a:close/>
                  <a:moveTo>
                    <a:pt x="76022" y="76236"/>
                  </a:moveTo>
                  <a:lnTo>
                    <a:pt x="76022" y="77486"/>
                  </a:lnTo>
                  <a:lnTo>
                    <a:pt x="79748" y="77486"/>
                  </a:lnTo>
                  <a:lnTo>
                    <a:pt x="79748" y="76236"/>
                  </a:lnTo>
                  <a:close/>
                  <a:moveTo>
                    <a:pt x="83475" y="76236"/>
                  </a:moveTo>
                  <a:lnTo>
                    <a:pt x="83475" y="77486"/>
                  </a:lnTo>
                  <a:lnTo>
                    <a:pt x="87190" y="77486"/>
                  </a:lnTo>
                  <a:lnTo>
                    <a:pt x="87190" y="76236"/>
                  </a:lnTo>
                  <a:close/>
                  <a:moveTo>
                    <a:pt x="91000" y="76391"/>
                  </a:moveTo>
                  <a:lnTo>
                    <a:pt x="90821" y="77617"/>
                  </a:lnTo>
                  <a:cubicBezTo>
                    <a:pt x="92000" y="77784"/>
                    <a:pt x="93143" y="78117"/>
                    <a:pt x="94214" y="78605"/>
                  </a:cubicBezTo>
                  <a:lnTo>
                    <a:pt x="94726" y="77474"/>
                  </a:lnTo>
                  <a:cubicBezTo>
                    <a:pt x="93548" y="76939"/>
                    <a:pt x="92286" y="76569"/>
                    <a:pt x="91000" y="76391"/>
                  </a:cubicBezTo>
                  <a:close/>
                  <a:moveTo>
                    <a:pt x="98013" y="79546"/>
                  </a:moveTo>
                  <a:lnTo>
                    <a:pt x="97215" y="80499"/>
                  </a:lnTo>
                  <a:cubicBezTo>
                    <a:pt x="98120" y="81261"/>
                    <a:pt x="98917" y="82153"/>
                    <a:pt x="99572" y="83130"/>
                  </a:cubicBezTo>
                  <a:lnTo>
                    <a:pt x="100608" y="82439"/>
                  </a:lnTo>
                  <a:cubicBezTo>
                    <a:pt x="99882" y="81356"/>
                    <a:pt x="99001" y="80391"/>
                    <a:pt x="98013" y="79546"/>
                  </a:cubicBezTo>
                  <a:close/>
                  <a:moveTo>
                    <a:pt x="102311" y="85928"/>
                  </a:moveTo>
                  <a:lnTo>
                    <a:pt x="101132" y="86309"/>
                  </a:lnTo>
                  <a:cubicBezTo>
                    <a:pt x="101489" y="87440"/>
                    <a:pt x="101703" y="88607"/>
                    <a:pt x="101751" y="89797"/>
                  </a:cubicBezTo>
                  <a:lnTo>
                    <a:pt x="102989" y="89750"/>
                  </a:lnTo>
                  <a:cubicBezTo>
                    <a:pt x="102942" y="88452"/>
                    <a:pt x="102716" y="87166"/>
                    <a:pt x="102311" y="85928"/>
                  </a:cubicBezTo>
                  <a:close/>
                  <a:moveTo>
                    <a:pt x="101430" y="93333"/>
                  </a:moveTo>
                  <a:cubicBezTo>
                    <a:pt x="101156" y="94488"/>
                    <a:pt x="100727" y="95596"/>
                    <a:pt x="100156" y="96631"/>
                  </a:cubicBezTo>
                  <a:lnTo>
                    <a:pt x="101239" y="97239"/>
                  </a:lnTo>
                  <a:cubicBezTo>
                    <a:pt x="101870" y="96096"/>
                    <a:pt x="102346" y="94881"/>
                    <a:pt x="102632" y="93619"/>
                  </a:cubicBezTo>
                  <a:lnTo>
                    <a:pt x="101430" y="93333"/>
                  </a:lnTo>
                  <a:close/>
                  <a:moveTo>
                    <a:pt x="98024" y="99465"/>
                  </a:moveTo>
                  <a:cubicBezTo>
                    <a:pt x="97191" y="100310"/>
                    <a:pt x="96239" y="101025"/>
                    <a:pt x="95215" y="101608"/>
                  </a:cubicBezTo>
                  <a:lnTo>
                    <a:pt x="95822" y="102692"/>
                  </a:lnTo>
                  <a:cubicBezTo>
                    <a:pt x="96953" y="102061"/>
                    <a:pt x="97989" y="101263"/>
                    <a:pt x="98906" y="100346"/>
                  </a:cubicBezTo>
                  <a:lnTo>
                    <a:pt x="98024" y="99465"/>
                  </a:lnTo>
                  <a:close/>
                  <a:moveTo>
                    <a:pt x="66009" y="103239"/>
                  </a:moveTo>
                  <a:lnTo>
                    <a:pt x="66009" y="104478"/>
                  </a:lnTo>
                  <a:lnTo>
                    <a:pt x="69735" y="104478"/>
                  </a:lnTo>
                  <a:lnTo>
                    <a:pt x="69735" y="103239"/>
                  </a:lnTo>
                  <a:close/>
                  <a:moveTo>
                    <a:pt x="73462" y="103239"/>
                  </a:moveTo>
                  <a:lnTo>
                    <a:pt x="73462" y="104478"/>
                  </a:lnTo>
                  <a:lnTo>
                    <a:pt x="77189" y="104478"/>
                  </a:lnTo>
                  <a:lnTo>
                    <a:pt x="77189" y="103239"/>
                  </a:lnTo>
                  <a:close/>
                  <a:moveTo>
                    <a:pt x="80915" y="103239"/>
                  </a:moveTo>
                  <a:lnTo>
                    <a:pt x="80915" y="104478"/>
                  </a:lnTo>
                  <a:lnTo>
                    <a:pt x="84630" y="104478"/>
                  </a:lnTo>
                  <a:lnTo>
                    <a:pt x="84630" y="103239"/>
                  </a:lnTo>
                  <a:close/>
                  <a:moveTo>
                    <a:pt x="91917" y="102894"/>
                  </a:moveTo>
                  <a:cubicBezTo>
                    <a:pt x="90952" y="103120"/>
                    <a:pt x="89952" y="103239"/>
                    <a:pt x="88952" y="103239"/>
                  </a:cubicBezTo>
                  <a:lnTo>
                    <a:pt x="88357" y="103239"/>
                  </a:lnTo>
                  <a:lnTo>
                    <a:pt x="88357" y="104478"/>
                  </a:lnTo>
                  <a:lnTo>
                    <a:pt x="88952" y="104478"/>
                  </a:lnTo>
                  <a:cubicBezTo>
                    <a:pt x="90047" y="104478"/>
                    <a:pt x="91143" y="104359"/>
                    <a:pt x="92202" y="104109"/>
                  </a:cubicBezTo>
                  <a:lnTo>
                    <a:pt x="91917" y="102894"/>
                  </a:lnTo>
                  <a:close/>
                  <a:moveTo>
                    <a:pt x="62175" y="103644"/>
                  </a:moveTo>
                  <a:cubicBezTo>
                    <a:pt x="60913" y="103954"/>
                    <a:pt x="59698" y="104442"/>
                    <a:pt x="58567" y="105097"/>
                  </a:cubicBezTo>
                  <a:lnTo>
                    <a:pt x="59186" y="106168"/>
                  </a:lnTo>
                  <a:cubicBezTo>
                    <a:pt x="60210" y="105585"/>
                    <a:pt x="61317" y="105132"/>
                    <a:pt x="62472" y="104847"/>
                  </a:cubicBezTo>
                  <a:lnTo>
                    <a:pt x="62175" y="103644"/>
                  </a:lnTo>
                  <a:close/>
                  <a:moveTo>
                    <a:pt x="55495" y="107478"/>
                  </a:moveTo>
                  <a:cubicBezTo>
                    <a:pt x="54590" y="108407"/>
                    <a:pt x="53817" y="109454"/>
                    <a:pt x="53197" y="110597"/>
                  </a:cubicBezTo>
                  <a:lnTo>
                    <a:pt x="54293" y="111193"/>
                  </a:lnTo>
                  <a:cubicBezTo>
                    <a:pt x="54852" y="110145"/>
                    <a:pt x="55555" y="109193"/>
                    <a:pt x="56388" y="108335"/>
                  </a:cubicBezTo>
                  <a:lnTo>
                    <a:pt x="55495" y="107478"/>
                  </a:lnTo>
                  <a:close/>
                  <a:moveTo>
                    <a:pt x="51840" y="114241"/>
                  </a:moveTo>
                  <a:cubicBezTo>
                    <a:pt x="51626" y="115229"/>
                    <a:pt x="51507" y="116253"/>
                    <a:pt x="51507" y="117277"/>
                  </a:cubicBezTo>
                  <a:lnTo>
                    <a:pt x="51507" y="118075"/>
                  </a:lnTo>
                  <a:lnTo>
                    <a:pt x="52745" y="118075"/>
                  </a:lnTo>
                  <a:lnTo>
                    <a:pt x="52745" y="117277"/>
                  </a:lnTo>
                  <a:cubicBezTo>
                    <a:pt x="52745" y="116348"/>
                    <a:pt x="52852" y="115408"/>
                    <a:pt x="53055" y="114503"/>
                  </a:cubicBezTo>
                  <a:lnTo>
                    <a:pt x="51840" y="114241"/>
                  </a:lnTo>
                  <a:close/>
                  <a:moveTo>
                    <a:pt x="51507" y="121801"/>
                  </a:moveTo>
                  <a:lnTo>
                    <a:pt x="51507" y="125528"/>
                  </a:lnTo>
                  <a:lnTo>
                    <a:pt x="52757" y="125528"/>
                  </a:lnTo>
                  <a:lnTo>
                    <a:pt x="52757" y="121801"/>
                  </a:lnTo>
                  <a:close/>
                  <a:moveTo>
                    <a:pt x="51507" y="129243"/>
                  </a:moveTo>
                  <a:lnTo>
                    <a:pt x="51507" y="132969"/>
                  </a:lnTo>
                  <a:lnTo>
                    <a:pt x="52757" y="132969"/>
                  </a:lnTo>
                  <a:lnTo>
                    <a:pt x="52757" y="1292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82838" tIns="182838" rIns="182838" bIns="182838" anchor="ctr" anchorCtr="0">
              <a:noAutofit/>
            </a:bodyPr>
            <a:lstStyle/>
            <a:p>
              <a:pPr defTabSz="1828709"/>
              <a:endParaRPr sz="3600">
                <a:solidFill>
                  <a:srgbClr val="FFFFFF"/>
                </a:solidFill>
                <a:latin typeface="Open San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FB8435-3B6A-EAC6-0B3C-5379EFC68732}"/>
              </a:ext>
            </a:extLst>
          </p:cNvPr>
          <p:cNvGrpSpPr/>
          <p:nvPr/>
        </p:nvGrpSpPr>
        <p:grpSpPr>
          <a:xfrm>
            <a:off x="15523444" y="6858000"/>
            <a:ext cx="2040976" cy="2833988"/>
            <a:chOff x="5759975" y="4827255"/>
            <a:chExt cx="672050" cy="93317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F3FC449-799C-8DE0-AB8D-177D61F55DC9}"/>
                </a:ext>
              </a:extLst>
            </p:cNvPr>
            <p:cNvSpPr/>
            <p:nvPr/>
          </p:nvSpPr>
          <p:spPr>
            <a:xfrm>
              <a:off x="5759975" y="4827255"/>
              <a:ext cx="672050" cy="933173"/>
            </a:xfrm>
            <a:custGeom>
              <a:avLst/>
              <a:gdLst>
                <a:gd name="connsiteX0" fmla="*/ 172817 w 346586"/>
                <a:gd name="connsiteY0" fmla="*/ 481251 h 481250"/>
                <a:gd name="connsiteX1" fmla="*/ 29942 w 346586"/>
                <a:gd name="connsiteY1" fmla="*/ 270748 h 481250"/>
                <a:gd name="connsiteX2" fmla="*/ 50897 w 346586"/>
                <a:gd name="connsiteY2" fmla="*/ 50721 h 481250"/>
                <a:gd name="connsiteX3" fmla="*/ 50897 w 346586"/>
                <a:gd name="connsiteY3" fmla="*/ 50721 h 481250"/>
                <a:gd name="connsiteX4" fmla="*/ 295689 w 346586"/>
                <a:gd name="connsiteY4" fmla="*/ 50721 h 481250"/>
                <a:gd name="connsiteX5" fmla="*/ 295689 w 346586"/>
                <a:gd name="connsiteY5" fmla="*/ 50721 h 481250"/>
                <a:gd name="connsiteX6" fmla="*/ 316644 w 346586"/>
                <a:gd name="connsiteY6" fmla="*/ 270748 h 481250"/>
                <a:gd name="connsiteX7" fmla="*/ 172817 w 346586"/>
                <a:gd name="connsiteY7" fmla="*/ 481251 h 4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586" h="481250">
                  <a:moveTo>
                    <a:pt x="172817" y="481251"/>
                  </a:moveTo>
                  <a:lnTo>
                    <a:pt x="29942" y="270748"/>
                  </a:lnTo>
                  <a:cubicBezTo>
                    <a:pt x="-16731" y="202168"/>
                    <a:pt x="-8158" y="109776"/>
                    <a:pt x="50897" y="50721"/>
                  </a:cubicBezTo>
                  <a:lnTo>
                    <a:pt x="50897" y="50721"/>
                  </a:lnTo>
                  <a:cubicBezTo>
                    <a:pt x="118524" y="-16907"/>
                    <a:pt x="228062" y="-16907"/>
                    <a:pt x="295689" y="50721"/>
                  </a:cubicBezTo>
                  <a:lnTo>
                    <a:pt x="295689" y="50721"/>
                  </a:lnTo>
                  <a:cubicBezTo>
                    <a:pt x="354744" y="109776"/>
                    <a:pt x="363317" y="202168"/>
                    <a:pt x="316644" y="270748"/>
                  </a:cubicBezTo>
                  <a:lnTo>
                    <a:pt x="172817" y="48125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828709"/>
              <a:endParaRPr lang="en-ID" sz="3600">
                <a:solidFill>
                  <a:srgbClr val="FFFFFF"/>
                </a:solidFill>
                <a:latin typeface="Open San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F0E39D-D8AC-78C4-F91A-503964C6CBA9}"/>
                </a:ext>
              </a:extLst>
            </p:cNvPr>
            <p:cNvSpPr/>
            <p:nvPr/>
          </p:nvSpPr>
          <p:spPr>
            <a:xfrm>
              <a:off x="5888212" y="4958845"/>
              <a:ext cx="424813" cy="424816"/>
            </a:xfrm>
            <a:custGeom>
              <a:avLst/>
              <a:gdLst>
                <a:gd name="connsiteX0" fmla="*/ 146685 w 146685"/>
                <a:gd name="connsiteY0" fmla="*/ 73343 h 146685"/>
                <a:gd name="connsiteX1" fmla="*/ 73343 w 146685"/>
                <a:gd name="connsiteY1" fmla="*/ 146685 h 146685"/>
                <a:gd name="connsiteX2" fmla="*/ 0 w 146685"/>
                <a:gd name="connsiteY2" fmla="*/ 73343 h 146685"/>
                <a:gd name="connsiteX3" fmla="*/ 73343 w 146685"/>
                <a:gd name="connsiteY3" fmla="*/ 0 h 146685"/>
                <a:gd name="connsiteX4" fmla="*/ 146685 w 146685"/>
                <a:gd name="connsiteY4" fmla="*/ 73343 h 14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" h="146685">
                  <a:moveTo>
                    <a:pt x="146685" y="73343"/>
                  </a:moveTo>
                  <a:cubicBezTo>
                    <a:pt x="146685" y="113848"/>
                    <a:pt x="113848" y="146685"/>
                    <a:pt x="73343" y="146685"/>
                  </a:cubicBezTo>
                  <a:cubicBezTo>
                    <a:pt x="32837" y="146685"/>
                    <a:pt x="0" y="113848"/>
                    <a:pt x="0" y="73343"/>
                  </a:cubicBezTo>
                  <a:cubicBezTo>
                    <a:pt x="0" y="32837"/>
                    <a:pt x="32837" y="0"/>
                    <a:pt x="73343" y="0"/>
                  </a:cubicBezTo>
                  <a:cubicBezTo>
                    <a:pt x="113848" y="0"/>
                    <a:pt x="146685" y="32837"/>
                    <a:pt x="146685" y="73343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 defTabSz="1828709"/>
              <a:r>
                <a:rPr lang="en-ID" sz="2800" b="1" dirty="0">
                  <a:solidFill>
                    <a:schemeClr val="bg1"/>
                  </a:solidFill>
                  <a:latin typeface="Open Sans"/>
                </a:rPr>
                <a:t>Q1/24</a:t>
              </a:r>
            </a:p>
          </p:txBody>
        </p:sp>
      </p:grpSp>
      <p:sp>
        <p:nvSpPr>
          <p:cNvPr id="27" name="TextBox 18">
            <a:extLst>
              <a:ext uri="{FF2B5EF4-FFF2-40B4-BE49-F238E27FC236}">
                <a16:creationId xmlns:a16="http://schemas.microsoft.com/office/drawing/2014/main" id="{6A25AC10-F9F2-4CA0-5482-F960DCEFA961}"/>
              </a:ext>
            </a:extLst>
          </p:cNvPr>
          <p:cNvSpPr txBox="1"/>
          <p:nvPr/>
        </p:nvSpPr>
        <p:spPr>
          <a:xfrm>
            <a:off x="247964" y="5796795"/>
            <a:ext cx="5745365" cy="44719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82868" tIns="91434" rIns="182868" bIns="91434" anchor="t" anchorCtr="0" compatLnSpc="1">
            <a:spAutoFit/>
          </a:bodyPr>
          <a:lstStyle/>
          <a:p>
            <a:pPr marL="342900" indent="-342900" algn="ctr" defTabSz="1828709">
              <a:lnSpc>
                <a:spcPct val="150000"/>
              </a:lnSpc>
              <a:spcBef>
                <a:spcPts val="600"/>
              </a:spcBef>
              <a:buSzPct val="150000"/>
              <a:buBlip>
                <a:blip r:embed="rId2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Project team kick off meeting</a:t>
            </a:r>
          </a:p>
          <a:p>
            <a:pPr marL="342900" indent="-342900" algn="ctr" defTabSz="1828709">
              <a:lnSpc>
                <a:spcPct val="150000"/>
              </a:lnSpc>
              <a:spcBef>
                <a:spcPts val="600"/>
              </a:spcBef>
              <a:buSzPct val="150000"/>
              <a:buBlip>
                <a:blip r:embed="rId2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Design and Structure</a:t>
            </a:r>
          </a:p>
          <a:p>
            <a:pPr marL="342900" indent="-342900" algn="ctr" defTabSz="1828709">
              <a:lnSpc>
                <a:spcPct val="150000"/>
              </a:lnSpc>
              <a:spcBef>
                <a:spcPts val="600"/>
              </a:spcBef>
              <a:buSzPct val="150000"/>
              <a:buBlip>
                <a:blip r:embed="rId2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ICO website developed</a:t>
            </a:r>
          </a:p>
          <a:p>
            <a:pPr marL="342900" indent="-342900" algn="ctr" defTabSz="1828709">
              <a:lnSpc>
                <a:spcPct val="150000"/>
              </a:lnSpc>
              <a:spcBef>
                <a:spcPts val="600"/>
              </a:spcBef>
              <a:buSzPct val="150000"/>
              <a:buBlip>
                <a:blip r:embed="rId2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</a:t>
            </a:r>
            <a:r>
              <a:rPr lang="en-GB" sz="2400" b="1" dirty="0" err="1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XDuplify</a:t>
            </a:r>
            <a:r>
              <a:rPr lang="en-GB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Token developed</a:t>
            </a:r>
          </a:p>
          <a:p>
            <a:pPr marL="342900" indent="-342900" algn="ctr" defTabSz="1828709">
              <a:lnSpc>
                <a:spcPct val="150000"/>
              </a:lnSpc>
              <a:spcBef>
                <a:spcPts val="600"/>
              </a:spcBef>
              <a:buSzPct val="150000"/>
              <a:buBlip>
                <a:blip r:embed="rId2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Marketing campaign</a:t>
            </a:r>
          </a:p>
          <a:p>
            <a:pPr marL="342900" indent="-342900" algn="ctr" defTabSz="1828709">
              <a:lnSpc>
                <a:spcPct val="150000"/>
              </a:lnSpc>
              <a:spcBef>
                <a:spcPts val="600"/>
              </a:spcBef>
              <a:buSzPct val="150000"/>
              <a:buBlip>
                <a:blip r:embed="rId2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Presale (Private &amp; Public)</a:t>
            </a:r>
          </a:p>
          <a:p>
            <a:pPr marL="342900" indent="-342900" algn="ctr" defTabSz="1828709">
              <a:lnSpc>
                <a:spcPct val="150000"/>
              </a:lnSpc>
              <a:spcBef>
                <a:spcPts val="600"/>
              </a:spcBef>
              <a:buSzPct val="150000"/>
              <a:buBlip>
                <a:blip r:embed="rId2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Smart Contract Audit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AC9CF020-3087-2CFB-D9EA-8B987EFC882D}"/>
              </a:ext>
            </a:extLst>
          </p:cNvPr>
          <p:cNvSpPr txBox="1"/>
          <p:nvPr/>
        </p:nvSpPr>
        <p:spPr>
          <a:xfrm>
            <a:off x="17923836" y="8073272"/>
            <a:ext cx="4984533" cy="36871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82868" tIns="91434" rIns="182868" bIns="91434" anchor="t" anchorCtr="0" compatLnSpc="1">
            <a:spAutoFit/>
          </a:bodyPr>
          <a:lstStyle/>
          <a:p>
            <a:pPr marL="342900" indent="-342900" algn="ctr" defTabSz="1828709">
              <a:lnSpc>
                <a:spcPct val="150000"/>
              </a:lnSpc>
              <a:spcBef>
                <a:spcPts val="600"/>
              </a:spcBef>
              <a:buSzPct val="150000"/>
              <a:buBlip>
                <a:blip r:embed="rId2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D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</a:t>
            </a:r>
            <a:r>
              <a:rPr lang="en-ID" sz="2400" b="1" dirty="0" err="1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Xduplify</a:t>
            </a:r>
            <a:r>
              <a:rPr lang="en-ID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Investment Bot</a:t>
            </a:r>
          </a:p>
          <a:p>
            <a:pPr marL="342900" indent="-342900" algn="ctr" defTabSz="1828709">
              <a:lnSpc>
                <a:spcPct val="150000"/>
              </a:lnSpc>
              <a:spcBef>
                <a:spcPts val="600"/>
              </a:spcBef>
              <a:buSzPct val="150000"/>
              <a:buBlip>
                <a:blip r:embed="rId2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D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</a:t>
            </a:r>
            <a:r>
              <a:rPr lang="en-ID" sz="2400" b="1" dirty="0" err="1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Xduplify</a:t>
            </a:r>
            <a:r>
              <a:rPr lang="en-ID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Liquidity Locker (Dual investment/rewards)</a:t>
            </a:r>
          </a:p>
          <a:p>
            <a:pPr marL="342900" indent="-342900" algn="ctr" defTabSz="1828709">
              <a:lnSpc>
                <a:spcPct val="150000"/>
              </a:lnSpc>
              <a:spcBef>
                <a:spcPts val="600"/>
              </a:spcBef>
              <a:buSzPct val="150000"/>
              <a:buBlip>
                <a:blip r:embed="rId2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D" sz="2400" b="1" dirty="0" err="1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XDuplify</a:t>
            </a:r>
            <a:r>
              <a:rPr lang="en-ID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wallet</a:t>
            </a:r>
          </a:p>
          <a:p>
            <a:pPr marL="342900" indent="-342900" algn="ctr" defTabSz="1828709">
              <a:lnSpc>
                <a:spcPct val="150000"/>
              </a:lnSpc>
              <a:spcBef>
                <a:spcPts val="600"/>
              </a:spcBef>
              <a:buSzPct val="150000"/>
              <a:buBlip>
                <a:blip r:embed="rId2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D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</a:t>
            </a:r>
            <a:r>
              <a:rPr lang="en-ID" sz="2400" b="1" dirty="0" err="1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XDuplify</a:t>
            </a:r>
            <a:r>
              <a:rPr lang="en-ID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Swap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AB13A339-E65B-AA89-C71D-EF5E25F8E734}"/>
              </a:ext>
            </a:extLst>
          </p:cNvPr>
          <p:cNvSpPr txBox="1"/>
          <p:nvPr/>
        </p:nvSpPr>
        <p:spPr>
          <a:xfrm>
            <a:off x="17564420" y="1289646"/>
            <a:ext cx="6011549" cy="50259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82868" tIns="91434" rIns="182868" bIns="91434" anchor="t" anchorCtr="0" compatLnSpc="1">
            <a:spAutoFit/>
          </a:bodyPr>
          <a:lstStyle/>
          <a:p>
            <a:pPr marL="342900" indent="-342900" algn="ctr" defTabSz="1828709">
              <a:lnSpc>
                <a:spcPct val="150000"/>
              </a:lnSpc>
              <a:spcBef>
                <a:spcPts val="600"/>
              </a:spcBef>
              <a:buSzPct val="150000"/>
              <a:buBlip>
                <a:blip r:embed="rId2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D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Public Sale</a:t>
            </a:r>
          </a:p>
          <a:p>
            <a:pPr marL="342900" indent="-342900" algn="ctr" defTabSz="1828709">
              <a:lnSpc>
                <a:spcPct val="150000"/>
              </a:lnSpc>
              <a:spcBef>
                <a:spcPts val="600"/>
              </a:spcBef>
              <a:buSzPct val="150000"/>
              <a:buBlip>
                <a:blip r:embed="rId2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D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Dual investment Website Launch</a:t>
            </a:r>
          </a:p>
          <a:p>
            <a:pPr marL="342900" indent="-342900" algn="ctr" defTabSz="1828709">
              <a:lnSpc>
                <a:spcPct val="150000"/>
              </a:lnSpc>
              <a:spcBef>
                <a:spcPts val="600"/>
              </a:spcBef>
              <a:buSzPct val="150000"/>
              <a:buBlip>
                <a:blip r:embed="rId2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D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Dividend Tracker Dashboard</a:t>
            </a:r>
          </a:p>
          <a:p>
            <a:pPr marL="342900" indent="-342900" algn="ctr" defTabSz="1828709">
              <a:lnSpc>
                <a:spcPct val="150000"/>
              </a:lnSpc>
              <a:spcBef>
                <a:spcPts val="600"/>
              </a:spcBef>
              <a:buSzPct val="150000"/>
              <a:buBlip>
                <a:blip r:embed="rId2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D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Dual investment System launched</a:t>
            </a:r>
          </a:p>
          <a:p>
            <a:pPr marL="342900" indent="-342900" algn="ctr" defTabSz="1828709">
              <a:lnSpc>
                <a:spcPct val="150000"/>
              </a:lnSpc>
              <a:spcBef>
                <a:spcPts val="600"/>
              </a:spcBef>
              <a:buSzPct val="150000"/>
              <a:buBlip>
                <a:blip r:embed="rId2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D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</a:t>
            </a:r>
            <a:r>
              <a:rPr lang="en-ID" sz="2400" b="1" dirty="0" err="1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XDuplify</a:t>
            </a:r>
            <a:r>
              <a:rPr lang="en-ID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Lottery system</a:t>
            </a:r>
          </a:p>
          <a:p>
            <a:pPr marL="342900" indent="-342900" algn="ctr" defTabSz="1828709">
              <a:lnSpc>
                <a:spcPct val="150000"/>
              </a:lnSpc>
              <a:spcBef>
                <a:spcPts val="600"/>
              </a:spcBef>
              <a:buSzPct val="150000"/>
              <a:buBlip>
                <a:blip r:embed="rId2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D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Coin gecko listing</a:t>
            </a:r>
          </a:p>
          <a:p>
            <a:pPr marL="342900" indent="-342900" algn="ctr" defTabSz="1828709">
              <a:lnSpc>
                <a:spcPct val="150000"/>
              </a:lnSpc>
              <a:spcBef>
                <a:spcPts val="600"/>
              </a:spcBef>
              <a:buSzPct val="150000"/>
              <a:buBlip>
                <a:blip r:embed="rId2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D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</a:t>
            </a:r>
            <a:r>
              <a:rPr lang="en-ID" sz="2400" b="1" dirty="0" err="1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Coinmarketcap</a:t>
            </a:r>
            <a:r>
              <a:rPr lang="en-ID" sz="2400" b="1" dirty="0">
                <a:solidFill>
                  <a:srgbClr val="FFFFFF">
                    <a:lumMod val="75000"/>
                    <a:lumOff val="25000"/>
                  </a:srgbClr>
                </a:solidFill>
                <a:latin typeface="Poppins"/>
              </a:rPr>
              <a:t> listing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995A70-8EC8-3963-5D23-C1A5F09AEB7C}"/>
              </a:ext>
            </a:extLst>
          </p:cNvPr>
          <p:cNvGrpSpPr/>
          <p:nvPr/>
        </p:nvGrpSpPr>
        <p:grpSpPr>
          <a:xfrm>
            <a:off x="5843089" y="4250059"/>
            <a:ext cx="2040976" cy="2833988"/>
            <a:chOff x="5759975" y="4827255"/>
            <a:chExt cx="672050" cy="93317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218132C-74D4-218C-B061-B85B1A8FEF55}"/>
                </a:ext>
              </a:extLst>
            </p:cNvPr>
            <p:cNvSpPr/>
            <p:nvPr/>
          </p:nvSpPr>
          <p:spPr>
            <a:xfrm>
              <a:off x="5759975" y="4827255"/>
              <a:ext cx="672050" cy="933173"/>
            </a:xfrm>
            <a:custGeom>
              <a:avLst/>
              <a:gdLst>
                <a:gd name="connsiteX0" fmla="*/ 172817 w 346586"/>
                <a:gd name="connsiteY0" fmla="*/ 481251 h 481250"/>
                <a:gd name="connsiteX1" fmla="*/ 29942 w 346586"/>
                <a:gd name="connsiteY1" fmla="*/ 270748 h 481250"/>
                <a:gd name="connsiteX2" fmla="*/ 50897 w 346586"/>
                <a:gd name="connsiteY2" fmla="*/ 50721 h 481250"/>
                <a:gd name="connsiteX3" fmla="*/ 50897 w 346586"/>
                <a:gd name="connsiteY3" fmla="*/ 50721 h 481250"/>
                <a:gd name="connsiteX4" fmla="*/ 295689 w 346586"/>
                <a:gd name="connsiteY4" fmla="*/ 50721 h 481250"/>
                <a:gd name="connsiteX5" fmla="*/ 295689 w 346586"/>
                <a:gd name="connsiteY5" fmla="*/ 50721 h 481250"/>
                <a:gd name="connsiteX6" fmla="*/ 316644 w 346586"/>
                <a:gd name="connsiteY6" fmla="*/ 270748 h 481250"/>
                <a:gd name="connsiteX7" fmla="*/ 172817 w 346586"/>
                <a:gd name="connsiteY7" fmla="*/ 481251 h 4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586" h="481250">
                  <a:moveTo>
                    <a:pt x="172817" y="481251"/>
                  </a:moveTo>
                  <a:lnTo>
                    <a:pt x="29942" y="270748"/>
                  </a:lnTo>
                  <a:cubicBezTo>
                    <a:pt x="-16731" y="202168"/>
                    <a:pt x="-8158" y="109776"/>
                    <a:pt x="50897" y="50721"/>
                  </a:cubicBezTo>
                  <a:lnTo>
                    <a:pt x="50897" y="50721"/>
                  </a:lnTo>
                  <a:cubicBezTo>
                    <a:pt x="118524" y="-16907"/>
                    <a:pt x="228062" y="-16907"/>
                    <a:pt x="295689" y="50721"/>
                  </a:cubicBezTo>
                  <a:lnTo>
                    <a:pt x="295689" y="50721"/>
                  </a:lnTo>
                  <a:cubicBezTo>
                    <a:pt x="354744" y="109776"/>
                    <a:pt x="363317" y="202168"/>
                    <a:pt x="316644" y="270748"/>
                  </a:cubicBezTo>
                  <a:lnTo>
                    <a:pt x="172817" y="481251"/>
                  </a:lnTo>
                  <a:close/>
                </a:path>
              </a:pathLst>
            </a:custGeom>
            <a:solidFill>
              <a:srgbClr val="703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828709"/>
              <a:endParaRPr lang="en-ID" sz="3600" dirty="0">
                <a:solidFill>
                  <a:srgbClr val="FFFFFF"/>
                </a:solidFill>
                <a:latin typeface="Open San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399042F-4F94-D7E7-46A2-DA5645F74AD5}"/>
                </a:ext>
              </a:extLst>
            </p:cNvPr>
            <p:cNvSpPr/>
            <p:nvPr/>
          </p:nvSpPr>
          <p:spPr>
            <a:xfrm>
              <a:off x="5888212" y="4958845"/>
              <a:ext cx="424813" cy="424816"/>
            </a:xfrm>
            <a:custGeom>
              <a:avLst/>
              <a:gdLst>
                <a:gd name="connsiteX0" fmla="*/ 146685 w 146685"/>
                <a:gd name="connsiteY0" fmla="*/ 73343 h 146685"/>
                <a:gd name="connsiteX1" fmla="*/ 73343 w 146685"/>
                <a:gd name="connsiteY1" fmla="*/ 146685 h 146685"/>
                <a:gd name="connsiteX2" fmla="*/ 0 w 146685"/>
                <a:gd name="connsiteY2" fmla="*/ 73343 h 146685"/>
                <a:gd name="connsiteX3" fmla="*/ 73343 w 146685"/>
                <a:gd name="connsiteY3" fmla="*/ 0 h 146685"/>
                <a:gd name="connsiteX4" fmla="*/ 146685 w 146685"/>
                <a:gd name="connsiteY4" fmla="*/ 73343 h 14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" h="146685">
                  <a:moveTo>
                    <a:pt x="146685" y="73343"/>
                  </a:moveTo>
                  <a:cubicBezTo>
                    <a:pt x="146685" y="113848"/>
                    <a:pt x="113848" y="146685"/>
                    <a:pt x="73343" y="146685"/>
                  </a:cubicBezTo>
                  <a:cubicBezTo>
                    <a:pt x="32837" y="146685"/>
                    <a:pt x="0" y="113848"/>
                    <a:pt x="0" y="73343"/>
                  </a:cubicBezTo>
                  <a:cubicBezTo>
                    <a:pt x="0" y="32837"/>
                    <a:pt x="32837" y="0"/>
                    <a:pt x="73343" y="0"/>
                  </a:cubicBezTo>
                  <a:cubicBezTo>
                    <a:pt x="113848" y="0"/>
                    <a:pt x="146685" y="32837"/>
                    <a:pt x="146685" y="73343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 defTabSz="1828709"/>
              <a:r>
                <a:rPr lang="en-ID" sz="2800" b="1" dirty="0">
                  <a:solidFill>
                    <a:schemeClr val="bg1"/>
                  </a:solidFill>
                  <a:latin typeface="Open Sans"/>
                </a:rPr>
                <a:t>Q2/23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2A2307C-587A-2BB2-6839-1C0CB9854D24}"/>
              </a:ext>
            </a:extLst>
          </p:cNvPr>
          <p:cNvGrpSpPr/>
          <p:nvPr/>
        </p:nvGrpSpPr>
        <p:grpSpPr>
          <a:xfrm>
            <a:off x="15465696" y="1316928"/>
            <a:ext cx="2040976" cy="2833988"/>
            <a:chOff x="5759975" y="4827255"/>
            <a:chExt cx="672050" cy="933173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E59DB91-63AB-A4E6-DDF5-2F6D65138337}"/>
                </a:ext>
              </a:extLst>
            </p:cNvPr>
            <p:cNvSpPr/>
            <p:nvPr/>
          </p:nvSpPr>
          <p:spPr>
            <a:xfrm>
              <a:off x="5759975" y="4827255"/>
              <a:ext cx="672050" cy="933173"/>
            </a:xfrm>
            <a:custGeom>
              <a:avLst/>
              <a:gdLst>
                <a:gd name="connsiteX0" fmla="*/ 172817 w 346586"/>
                <a:gd name="connsiteY0" fmla="*/ 481251 h 481250"/>
                <a:gd name="connsiteX1" fmla="*/ 29942 w 346586"/>
                <a:gd name="connsiteY1" fmla="*/ 270748 h 481250"/>
                <a:gd name="connsiteX2" fmla="*/ 50897 w 346586"/>
                <a:gd name="connsiteY2" fmla="*/ 50721 h 481250"/>
                <a:gd name="connsiteX3" fmla="*/ 50897 w 346586"/>
                <a:gd name="connsiteY3" fmla="*/ 50721 h 481250"/>
                <a:gd name="connsiteX4" fmla="*/ 295689 w 346586"/>
                <a:gd name="connsiteY4" fmla="*/ 50721 h 481250"/>
                <a:gd name="connsiteX5" fmla="*/ 295689 w 346586"/>
                <a:gd name="connsiteY5" fmla="*/ 50721 h 481250"/>
                <a:gd name="connsiteX6" fmla="*/ 316644 w 346586"/>
                <a:gd name="connsiteY6" fmla="*/ 270748 h 481250"/>
                <a:gd name="connsiteX7" fmla="*/ 172817 w 346586"/>
                <a:gd name="connsiteY7" fmla="*/ 481251 h 4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586" h="481250">
                  <a:moveTo>
                    <a:pt x="172817" y="481251"/>
                  </a:moveTo>
                  <a:lnTo>
                    <a:pt x="29942" y="270748"/>
                  </a:lnTo>
                  <a:cubicBezTo>
                    <a:pt x="-16731" y="202168"/>
                    <a:pt x="-8158" y="109776"/>
                    <a:pt x="50897" y="50721"/>
                  </a:cubicBezTo>
                  <a:lnTo>
                    <a:pt x="50897" y="50721"/>
                  </a:lnTo>
                  <a:cubicBezTo>
                    <a:pt x="118524" y="-16907"/>
                    <a:pt x="228062" y="-16907"/>
                    <a:pt x="295689" y="50721"/>
                  </a:cubicBezTo>
                  <a:lnTo>
                    <a:pt x="295689" y="50721"/>
                  </a:lnTo>
                  <a:cubicBezTo>
                    <a:pt x="354744" y="109776"/>
                    <a:pt x="363317" y="202168"/>
                    <a:pt x="316644" y="270748"/>
                  </a:cubicBezTo>
                  <a:lnTo>
                    <a:pt x="172817" y="481251"/>
                  </a:ln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828709"/>
              <a:endParaRPr lang="en-ID" sz="3600" dirty="0">
                <a:solidFill>
                  <a:srgbClr val="FFFFFF"/>
                </a:solidFill>
                <a:latin typeface="Open San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F16213C-06DC-0E7A-EF10-7E28BE5702CA}"/>
                </a:ext>
              </a:extLst>
            </p:cNvPr>
            <p:cNvSpPr/>
            <p:nvPr/>
          </p:nvSpPr>
          <p:spPr>
            <a:xfrm>
              <a:off x="5888212" y="4958845"/>
              <a:ext cx="424813" cy="424816"/>
            </a:xfrm>
            <a:custGeom>
              <a:avLst/>
              <a:gdLst>
                <a:gd name="connsiteX0" fmla="*/ 146685 w 146685"/>
                <a:gd name="connsiteY0" fmla="*/ 73343 h 146685"/>
                <a:gd name="connsiteX1" fmla="*/ 73343 w 146685"/>
                <a:gd name="connsiteY1" fmla="*/ 146685 h 146685"/>
                <a:gd name="connsiteX2" fmla="*/ 0 w 146685"/>
                <a:gd name="connsiteY2" fmla="*/ 73343 h 146685"/>
                <a:gd name="connsiteX3" fmla="*/ 73343 w 146685"/>
                <a:gd name="connsiteY3" fmla="*/ 0 h 146685"/>
                <a:gd name="connsiteX4" fmla="*/ 146685 w 146685"/>
                <a:gd name="connsiteY4" fmla="*/ 73343 h 14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" h="146685">
                  <a:moveTo>
                    <a:pt x="146685" y="73343"/>
                  </a:moveTo>
                  <a:cubicBezTo>
                    <a:pt x="146685" y="113848"/>
                    <a:pt x="113848" y="146685"/>
                    <a:pt x="73343" y="146685"/>
                  </a:cubicBezTo>
                  <a:cubicBezTo>
                    <a:pt x="32837" y="146685"/>
                    <a:pt x="0" y="113848"/>
                    <a:pt x="0" y="73343"/>
                  </a:cubicBezTo>
                  <a:cubicBezTo>
                    <a:pt x="0" y="32837"/>
                    <a:pt x="32837" y="0"/>
                    <a:pt x="73343" y="0"/>
                  </a:cubicBezTo>
                  <a:cubicBezTo>
                    <a:pt x="113848" y="0"/>
                    <a:pt x="146685" y="32837"/>
                    <a:pt x="146685" y="73343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 defTabSz="1828709"/>
              <a:r>
                <a:rPr lang="en-ID" sz="2800" b="1" dirty="0">
                  <a:solidFill>
                    <a:schemeClr val="bg1"/>
                  </a:solidFill>
                  <a:latin typeface="Open Sans"/>
                </a:rPr>
                <a:t>Q3/23</a:t>
              </a:r>
            </a:p>
          </p:txBody>
        </p: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48F589-B005-4929-9EBF-CD4A10D03BCD}"/>
              </a:ext>
            </a:extLst>
          </p:cNvPr>
          <p:cNvSpPr txBox="1">
            <a:spLocks/>
          </p:cNvSpPr>
          <p:nvPr/>
        </p:nvSpPr>
        <p:spPr>
          <a:xfrm>
            <a:off x="1008956" y="623666"/>
            <a:ext cx="11469471" cy="310899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20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gradFill>
                  <a:gsLst>
                    <a:gs pos="35000">
                      <a:srgbClr val="F88621"/>
                    </a:gs>
                    <a:gs pos="100000">
                      <a:srgbClr val="F5250D"/>
                    </a:gs>
                  </a:gsLst>
                  <a:path path="circle">
                    <a:fillToRect l="50000" t="-80000" r="50000" b="180000"/>
                  </a:path>
                </a:gradFill>
                <a:latin typeface="Space Grotesk Bold"/>
              </a:rPr>
              <a:t>Growth Roadmap</a:t>
            </a:r>
          </a:p>
        </p:txBody>
      </p:sp>
    </p:spTree>
    <p:extLst>
      <p:ext uri="{BB962C8B-B14F-4D97-AF65-F5344CB8AC3E}">
        <p14:creationId xmlns:p14="http://schemas.microsoft.com/office/powerpoint/2010/main" val="3468868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268E2578-5396-470B-8B78-EF2F2FE6ED0F}"/>
              </a:ext>
            </a:extLst>
          </p:cNvPr>
          <p:cNvSpPr/>
          <p:nvPr/>
        </p:nvSpPr>
        <p:spPr>
          <a:xfrm>
            <a:off x="1892178" y="2972054"/>
            <a:ext cx="1587395" cy="1587398"/>
          </a:xfrm>
          <a:prstGeom prst="rect">
            <a:avLst/>
          </a:prstGeom>
          <a:gradFill>
            <a:gsLst>
              <a:gs pos="15000">
                <a:srgbClr val="F88621"/>
              </a:gs>
              <a:gs pos="100000">
                <a:srgbClr val="B906EF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71">
              <a:defRPr/>
            </a:pPr>
            <a:endParaRPr lang="en-US" sz="67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358F62D-C9E1-4059-84F6-866D66B54EE6}"/>
              </a:ext>
            </a:extLst>
          </p:cNvPr>
          <p:cNvSpPr/>
          <p:nvPr/>
        </p:nvSpPr>
        <p:spPr>
          <a:xfrm>
            <a:off x="2256222" y="3323399"/>
            <a:ext cx="884708" cy="884708"/>
          </a:xfrm>
          <a:custGeom>
            <a:avLst/>
            <a:gdLst>
              <a:gd name="connsiteX0" fmla="*/ 88553 w 933608"/>
              <a:gd name="connsiteY0" fmla="*/ 740351 h 933608"/>
              <a:gd name="connsiteX1" fmla="*/ 271074 w 933608"/>
              <a:gd name="connsiteY1" fmla="*/ 557831 h 933608"/>
              <a:gd name="connsiteX2" fmla="*/ 403132 w 933608"/>
              <a:gd name="connsiteY2" fmla="*/ 689843 h 933608"/>
              <a:gd name="connsiteX3" fmla="*/ 616509 w 933608"/>
              <a:gd name="connsiteY3" fmla="*/ 476514 h 933608"/>
              <a:gd name="connsiteX4" fmla="*/ 700207 w 933608"/>
              <a:gd name="connsiteY4" fmla="*/ 560165 h 933608"/>
              <a:gd name="connsiteX5" fmla="*/ 700207 w 933608"/>
              <a:gd name="connsiteY5" fmla="*/ 326763 h 933608"/>
              <a:gd name="connsiteX6" fmla="*/ 466805 w 933608"/>
              <a:gd name="connsiteY6" fmla="*/ 326763 h 933608"/>
              <a:gd name="connsiteX7" fmla="*/ 550503 w 933608"/>
              <a:gd name="connsiteY7" fmla="*/ 410461 h 933608"/>
              <a:gd name="connsiteX8" fmla="*/ 403132 w 933608"/>
              <a:gd name="connsiteY8" fmla="*/ 557831 h 933608"/>
              <a:gd name="connsiteX9" fmla="*/ 271120 w 933608"/>
              <a:gd name="connsiteY9" fmla="*/ 425772 h 933608"/>
              <a:gd name="connsiteX10" fmla="*/ 40239 w 933608"/>
              <a:gd name="connsiteY10" fmla="*/ 656653 h 933608"/>
              <a:gd name="connsiteX11" fmla="*/ 0 w 933608"/>
              <a:gd name="connsiteY11" fmla="*/ 466804 h 933608"/>
              <a:gd name="connsiteX12" fmla="*/ 466805 w 933608"/>
              <a:gd name="connsiteY12" fmla="*/ 0 h 933608"/>
              <a:gd name="connsiteX13" fmla="*/ 933609 w 933608"/>
              <a:gd name="connsiteY13" fmla="*/ 466804 h 933608"/>
              <a:gd name="connsiteX14" fmla="*/ 466805 w 933608"/>
              <a:gd name="connsiteY14" fmla="*/ 933608 h 933608"/>
              <a:gd name="connsiteX15" fmla="*/ 88553 w 933608"/>
              <a:gd name="connsiteY15" fmla="*/ 740351 h 93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3608" h="933608">
                <a:moveTo>
                  <a:pt x="88553" y="740351"/>
                </a:moveTo>
                <a:lnTo>
                  <a:pt x="271074" y="557831"/>
                </a:lnTo>
                <a:lnTo>
                  <a:pt x="403132" y="689843"/>
                </a:lnTo>
                <a:lnTo>
                  <a:pt x="616509" y="476514"/>
                </a:lnTo>
                <a:lnTo>
                  <a:pt x="700207" y="560165"/>
                </a:lnTo>
                <a:lnTo>
                  <a:pt x="700207" y="326763"/>
                </a:lnTo>
                <a:lnTo>
                  <a:pt x="466805" y="326763"/>
                </a:lnTo>
                <a:lnTo>
                  <a:pt x="550503" y="410461"/>
                </a:lnTo>
                <a:lnTo>
                  <a:pt x="403132" y="557831"/>
                </a:lnTo>
                <a:lnTo>
                  <a:pt x="271120" y="425772"/>
                </a:lnTo>
                <a:lnTo>
                  <a:pt x="40239" y="656653"/>
                </a:lnTo>
                <a:cubicBezTo>
                  <a:pt x="13628" y="596903"/>
                  <a:pt x="-83" y="532212"/>
                  <a:pt x="0" y="466804"/>
                </a:cubicBezTo>
                <a:cubicBezTo>
                  <a:pt x="0" y="208988"/>
                  <a:pt x="208989" y="0"/>
                  <a:pt x="466805" y="0"/>
                </a:cubicBezTo>
                <a:cubicBezTo>
                  <a:pt x="724621" y="0"/>
                  <a:pt x="933609" y="208988"/>
                  <a:pt x="933609" y="466804"/>
                </a:cubicBezTo>
                <a:cubicBezTo>
                  <a:pt x="933609" y="724620"/>
                  <a:pt x="724621" y="933608"/>
                  <a:pt x="466805" y="933608"/>
                </a:cubicBezTo>
                <a:cubicBezTo>
                  <a:pt x="316993" y="933706"/>
                  <a:pt x="176262" y="861804"/>
                  <a:pt x="88553" y="740351"/>
                </a:cubicBezTo>
                <a:close/>
              </a:path>
            </a:pathLst>
          </a:custGeom>
          <a:solidFill>
            <a:schemeClr val="bg1"/>
          </a:solidFill>
          <a:ln w="46434" cap="flat">
            <a:noFill/>
            <a:prstDash val="solid"/>
            <a:miter/>
          </a:ln>
        </p:spPr>
        <p:txBody>
          <a:bodyPr anchor="ctr"/>
          <a:lstStyle/>
          <a:p>
            <a:pPr defTabSz="457171">
              <a:defRPr/>
            </a:pPr>
            <a:endParaRPr lang="en-US" sz="67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97DFAA-57EE-4DA8-8EB8-4840C5EF7F49}"/>
              </a:ext>
            </a:extLst>
          </p:cNvPr>
          <p:cNvSpPr/>
          <p:nvPr/>
        </p:nvSpPr>
        <p:spPr>
          <a:xfrm>
            <a:off x="14009047" y="446"/>
            <a:ext cx="7014175" cy="7551775"/>
          </a:xfrm>
          <a:prstGeom prst="rect">
            <a:avLst/>
          </a:prstGeom>
          <a:gradFill>
            <a:gsLst>
              <a:gs pos="15000">
                <a:srgbClr val="F88621"/>
              </a:gs>
              <a:gs pos="100000">
                <a:srgbClr val="B906EF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71">
              <a:defRPr/>
            </a:pPr>
            <a:endParaRPr lang="en-US" sz="67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L-Shape 43">
            <a:extLst>
              <a:ext uri="{FF2B5EF4-FFF2-40B4-BE49-F238E27FC236}">
                <a16:creationId xmlns:a16="http://schemas.microsoft.com/office/drawing/2014/main" id="{DEDBC1A5-8268-452D-A27C-87B64E797C2D}"/>
              </a:ext>
            </a:extLst>
          </p:cNvPr>
          <p:cNvSpPr/>
          <p:nvPr/>
        </p:nvSpPr>
        <p:spPr>
          <a:xfrm flipH="1">
            <a:off x="22354779" y="11133389"/>
            <a:ext cx="673055" cy="673058"/>
          </a:xfrm>
          <a:prstGeom prst="corner">
            <a:avLst>
              <a:gd name="adj1" fmla="val 23333"/>
              <a:gd name="adj2" fmla="val 23333"/>
            </a:avLst>
          </a:prstGeom>
          <a:gradFill>
            <a:gsLst>
              <a:gs pos="15000">
                <a:srgbClr val="2C4BE9">
                  <a:alpha val="80000"/>
                </a:srgbClr>
              </a:gs>
              <a:gs pos="100000">
                <a:srgbClr val="B906EF">
                  <a:alpha val="80000"/>
                </a:srgbClr>
              </a:gs>
            </a:gsLst>
            <a:lin ang="2700000" scaled="0"/>
          </a:gradFill>
          <a:ln>
            <a:noFill/>
          </a:ln>
          <a:effectLst>
            <a:outerShdw blurRad="63500" dist="38100" dir="10800000" sx="90000" sy="90000" algn="r" rotWithShape="0">
              <a:srgbClr val="2C4BE9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71">
              <a:defRPr/>
            </a:pPr>
            <a:endParaRPr lang="en-US" sz="675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xduplify">
            <a:hlinkClick r:id="" action="ppaction://media"/>
            <a:extLst>
              <a:ext uri="{FF2B5EF4-FFF2-40B4-BE49-F238E27FC236}">
                <a16:creationId xmlns:a16="http://schemas.microsoft.com/office/drawing/2014/main" id="{2571835D-60BC-4C42-A03B-3B2659D6E7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9191" y="4265991"/>
            <a:ext cx="11479853" cy="6736697"/>
          </a:xfrm>
          <a:prstGeom prst="rect">
            <a:avLst/>
          </a:prstGeom>
        </p:spPr>
      </p:pic>
      <p:grpSp>
        <p:nvGrpSpPr>
          <p:cNvPr id="55307" name="Google Shape;68;p12">
            <a:extLst>
              <a:ext uri="{FF2B5EF4-FFF2-40B4-BE49-F238E27FC236}">
                <a16:creationId xmlns:a16="http://schemas.microsoft.com/office/drawing/2014/main" id="{9C276A04-635C-4264-968E-A2DD606AF618}"/>
              </a:ext>
            </a:extLst>
          </p:cNvPr>
          <p:cNvGrpSpPr>
            <a:grpSpLocks/>
          </p:cNvGrpSpPr>
          <p:nvPr/>
        </p:nvGrpSpPr>
        <p:grpSpPr bwMode="auto">
          <a:xfrm>
            <a:off x="3201421" y="3891447"/>
            <a:ext cx="11983791" cy="9076391"/>
            <a:chOff x="0" y="57"/>
            <a:chExt cx="9664232" cy="7335774"/>
          </a:xfrm>
        </p:grpSpPr>
        <p:sp>
          <p:nvSpPr>
            <p:cNvPr id="3" name="Google Shape;69;p12">
              <a:extLst>
                <a:ext uri="{FF2B5EF4-FFF2-40B4-BE49-F238E27FC236}">
                  <a16:creationId xmlns:a16="http://schemas.microsoft.com/office/drawing/2014/main" id="{BE82078D-92D5-44C7-A920-25BF8380B58E}"/>
                </a:ext>
              </a:extLst>
            </p:cNvPr>
            <p:cNvSpPr/>
            <p:nvPr/>
          </p:nvSpPr>
          <p:spPr>
            <a:xfrm>
              <a:off x="3858882" y="6586687"/>
              <a:ext cx="1917275" cy="510778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lIns="45717" tIns="45717" rIns="45717" bIns="45717" anchor="ctr"/>
            <a:lstStyle/>
            <a:p>
              <a:pPr defTabSz="457171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40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70;p12">
              <a:extLst>
                <a:ext uri="{FF2B5EF4-FFF2-40B4-BE49-F238E27FC236}">
                  <a16:creationId xmlns:a16="http://schemas.microsoft.com/office/drawing/2014/main" id="{A047A100-6593-465B-8B13-1C2CF9BC1847}"/>
                </a:ext>
              </a:extLst>
            </p:cNvPr>
            <p:cNvSpPr/>
            <p:nvPr/>
          </p:nvSpPr>
          <p:spPr>
            <a:xfrm flipH="1">
              <a:off x="5615571" y="6309405"/>
              <a:ext cx="802921" cy="972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2" h="20579" extrusionOk="0">
                  <a:moveTo>
                    <a:pt x="1660" y="17703"/>
                  </a:moveTo>
                  <a:cubicBezTo>
                    <a:pt x="2613" y="16916"/>
                    <a:pt x="5459" y="15149"/>
                    <a:pt x="6736" y="14129"/>
                  </a:cubicBezTo>
                  <a:cubicBezTo>
                    <a:pt x="8013" y="13109"/>
                    <a:pt x="8628" y="12357"/>
                    <a:pt x="9321" y="11584"/>
                  </a:cubicBezTo>
                  <a:cubicBezTo>
                    <a:pt x="10014" y="10810"/>
                    <a:pt x="10291" y="10462"/>
                    <a:pt x="10891" y="9490"/>
                  </a:cubicBezTo>
                  <a:cubicBezTo>
                    <a:pt x="11490" y="8518"/>
                    <a:pt x="12399" y="6964"/>
                    <a:pt x="12921" y="5753"/>
                  </a:cubicBezTo>
                  <a:cubicBezTo>
                    <a:pt x="13444" y="4541"/>
                    <a:pt x="13783" y="3021"/>
                    <a:pt x="14029" y="2221"/>
                  </a:cubicBezTo>
                  <a:cubicBezTo>
                    <a:pt x="14275" y="1420"/>
                    <a:pt x="14152" y="1188"/>
                    <a:pt x="14398" y="948"/>
                  </a:cubicBezTo>
                  <a:cubicBezTo>
                    <a:pt x="14644" y="708"/>
                    <a:pt x="14552" y="-955"/>
                    <a:pt x="15505" y="784"/>
                  </a:cubicBezTo>
                  <a:cubicBezTo>
                    <a:pt x="16459" y="2522"/>
                    <a:pt x="20352" y="8778"/>
                    <a:pt x="20121" y="11378"/>
                  </a:cubicBezTo>
                  <a:cubicBezTo>
                    <a:pt x="19891" y="13979"/>
                    <a:pt x="17321" y="15211"/>
                    <a:pt x="14121" y="16388"/>
                  </a:cubicBezTo>
                  <a:cubicBezTo>
                    <a:pt x="10921" y="17565"/>
                    <a:pt x="3091" y="17743"/>
                    <a:pt x="921" y="18441"/>
                  </a:cubicBezTo>
                  <a:cubicBezTo>
                    <a:pt x="-1248" y="19140"/>
                    <a:pt x="1090" y="20508"/>
                    <a:pt x="1105" y="20577"/>
                  </a:cubicBezTo>
                  <a:cubicBezTo>
                    <a:pt x="1121" y="20645"/>
                    <a:pt x="921" y="19330"/>
                    <a:pt x="1013" y="18852"/>
                  </a:cubicBezTo>
                  <a:cubicBezTo>
                    <a:pt x="1105" y="18373"/>
                    <a:pt x="706" y="18489"/>
                    <a:pt x="1660" y="17703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lIns="45717" tIns="45717" rIns="45717" bIns="45717"/>
            <a:lstStyle/>
            <a:p>
              <a:pPr defTabSz="457171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40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71;p12">
              <a:extLst>
                <a:ext uri="{FF2B5EF4-FFF2-40B4-BE49-F238E27FC236}">
                  <a16:creationId xmlns:a16="http://schemas.microsoft.com/office/drawing/2014/main" id="{771144D9-EA60-44E8-9A11-B463DFAA207A}"/>
                </a:ext>
              </a:extLst>
            </p:cNvPr>
            <p:cNvSpPr/>
            <p:nvPr/>
          </p:nvSpPr>
          <p:spPr>
            <a:xfrm>
              <a:off x="3240875" y="6353188"/>
              <a:ext cx="802921" cy="919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2" h="20579" extrusionOk="0">
                  <a:moveTo>
                    <a:pt x="1660" y="17703"/>
                  </a:moveTo>
                  <a:cubicBezTo>
                    <a:pt x="2613" y="16916"/>
                    <a:pt x="5459" y="15149"/>
                    <a:pt x="6736" y="14129"/>
                  </a:cubicBezTo>
                  <a:cubicBezTo>
                    <a:pt x="8013" y="13109"/>
                    <a:pt x="8628" y="12357"/>
                    <a:pt x="9321" y="11584"/>
                  </a:cubicBezTo>
                  <a:cubicBezTo>
                    <a:pt x="10014" y="10810"/>
                    <a:pt x="10291" y="10462"/>
                    <a:pt x="10891" y="9490"/>
                  </a:cubicBezTo>
                  <a:cubicBezTo>
                    <a:pt x="11490" y="8518"/>
                    <a:pt x="12399" y="6964"/>
                    <a:pt x="12921" y="5753"/>
                  </a:cubicBezTo>
                  <a:cubicBezTo>
                    <a:pt x="13444" y="4541"/>
                    <a:pt x="13783" y="3021"/>
                    <a:pt x="14029" y="2221"/>
                  </a:cubicBezTo>
                  <a:cubicBezTo>
                    <a:pt x="14275" y="1420"/>
                    <a:pt x="14152" y="1188"/>
                    <a:pt x="14398" y="948"/>
                  </a:cubicBezTo>
                  <a:cubicBezTo>
                    <a:pt x="14644" y="708"/>
                    <a:pt x="14552" y="-955"/>
                    <a:pt x="15505" y="784"/>
                  </a:cubicBezTo>
                  <a:cubicBezTo>
                    <a:pt x="16459" y="2522"/>
                    <a:pt x="20352" y="8778"/>
                    <a:pt x="20121" y="11378"/>
                  </a:cubicBezTo>
                  <a:cubicBezTo>
                    <a:pt x="19891" y="13979"/>
                    <a:pt x="17321" y="15211"/>
                    <a:pt x="14121" y="16388"/>
                  </a:cubicBezTo>
                  <a:cubicBezTo>
                    <a:pt x="10921" y="17565"/>
                    <a:pt x="3091" y="17743"/>
                    <a:pt x="921" y="18441"/>
                  </a:cubicBezTo>
                  <a:cubicBezTo>
                    <a:pt x="-1248" y="19140"/>
                    <a:pt x="1090" y="20508"/>
                    <a:pt x="1105" y="20577"/>
                  </a:cubicBezTo>
                  <a:cubicBezTo>
                    <a:pt x="1121" y="20645"/>
                    <a:pt x="921" y="19330"/>
                    <a:pt x="1013" y="18852"/>
                  </a:cubicBezTo>
                  <a:cubicBezTo>
                    <a:pt x="1105" y="18373"/>
                    <a:pt x="706" y="18489"/>
                    <a:pt x="1660" y="17703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lIns="45717" tIns="45717" rIns="45717" bIns="45717"/>
            <a:lstStyle/>
            <a:p>
              <a:pPr defTabSz="457171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40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72;p12">
              <a:extLst>
                <a:ext uri="{FF2B5EF4-FFF2-40B4-BE49-F238E27FC236}">
                  <a16:creationId xmlns:a16="http://schemas.microsoft.com/office/drawing/2014/main" id="{B68D8609-B4CF-499F-99EF-012F796C8F0E}"/>
                </a:ext>
              </a:extLst>
            </p:cNvPr>
            <p:cNvSpPr/>
            <p:nvPr/>
          </p:nvSpPr>
          <p:spPr>
            <a:xfrm>
              <a:off x="3523114" y="6051584"/>
              <a:ext cx="175182" cy="53509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lIns="45717" tIns="45717" rIns="45717" bIns="45717" anchor="ctr"/>
            <a:lstStyle/>
            <a:p>
              <a:pPr defTabSz="457171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40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73;p12">
              <a:extLst>
                <a:ext uri="{FF2B5EF4-FFF2-40B4-BE49-F238E27FC236}">
                  <a16:creationId xmlns:a16="http://schemas.microsoft.com/office/drawing/2014/main" id="{36C73B9D-F9B5-4FDD-A7FA-D9A448F70570}"/>
                </a:ext>
              </a:extLst>
            </p:cNvPr>
            <p:cNvSpPr/>
            <p:nvPr/>
          </p:nvSpPr>
          <p:spPr>
            <a:xfrm>
              <a:off x="3854014" y="6144009"/>
              <a:ext cx="1961072" cy="369707"/>
            </a:xfrm>
            <a:prstGeom prst="rect">
              <a:avLst/>
            </a:prstGeom>
            <a:solidFill>
              <a:srgbClr val="A0A0A0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lIns="45717" tIns="45717" rIns="45717" bIns="45717" anchor="ctr"/>
            <a:lstStyle/>
            <a:p>
              <a:pPr defTabSz="457171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40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313" name="Google Shape;74;p12">
              <a:extLst>
                <a:ext uri="{FF2B5EF4-FFF2-40B4-BE49-F238E27FC236}">
                  <a16:creationId xmlns:a16="http://schemas.microsoft.com/office/drawing/2014/main" id="{76BF806B-76A4-4BF7-B2E1-9E9C20576F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3636" y="6779351"/>
              <a:ext cx="1" cy="12701"/>
              <a:chOff x="0" y="0"/>
              <a:chExt cx="0" cy="12700"/>
            </a:xfrm>
          </p:grpSpPr>
          <p:sp>
            <p:nvSpPr>
              <p:cNvPr id="36" name="Line">
                <a:extLst>
                  <a:ext uri="{FF2B5EF4-FFF2-40B4-BE49-F238E27FC236}">
                    <a16:creationId xmlns:a16="http://schemas.microsoft.com/office/drawing/2014/main" id="{FFE0CC6C-9AF6-4B2A-AB23-77E68B4C6A7A}"/>
                  </a:ext>
                </a:extLst>
              </p:cNvPr>
              <p:cNvSpPr/>
              <p:nvPr/>
            </p:nvSpPr>
            <p:spPr>
              <a:xfrm flipV="1">
                <a:off x="-1480" y="1918"/>
                <a:ext cx="3175" cy="97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45717" tIns="45717" rIns="45717" bIns="45717"/>
              <a:lstStyle/>
              <a:p>
                <a:pPr defTabSz="457171"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4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A623FEF6-E6C0-4AA4-9CC7-490F540B3CF4}"/>
                  </a:ext>
                </a:extLst>
              </p:cNvPr>
              <p:cNvSpPr/>
              <p:nvPr/>
            </p:nvSpPr>
            <p:spPr>
              <a:xfrm flipH="1">
                <a:off x="-1480" y="1918"/>
                <a:ext cx="3175" cy="97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45717" tIns="45717" rIns="45717" bIns="45717"/>
              <a:lstStyle/>
              <a:p>
                <a:pPr defTabSz="457171"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4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314" name="Google Shape;75;p12">
              <a:extLst>
                <a:ext uri="{FF2B5EF4-FFF2-40B4-BE49-F238E27FC236}">
                  <a16:creationId xmlns:a16="http://schemas.microsoft.com/office/drawing/2014/main" id="{E593E09B-79A7-41FD-A6F1-16C54BA556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3713" y="6871804"/>
              <a:ext cx="4624" cy="13957"/>
              <a:chOff x="0" y="0"/>
              <a:chExt cx="4622" cy="13955"/>
            </a:xfrm>
          </p:grpSpPr>
          <p:sp>
            <p:nvSpPr>
              <p:cNvPr id="34" name="Line">
                <a:extLst>
                  <a:ext uri="{FF2B5EF4-FFF2-40B4-BE49-F238E27FC236}">
                    <a16:creationId xmlns:a16="http://schemas.microsoft.com/office/drawing/2014/main" id="{08A23BB6-B8CB-4E80-8822-080671F0F32C}"/>
                  </a:ext>
                </a:extLst>
              </p:cNvPr>
              <p:cNvSpPr/>
              <p:nvPr/>
            </p:nvSpPr>
            <p:spPr>
              <a:xfrm flipV="1">
                <a:off x="2127" y="1890"/>
                <a:ext cx="4864" cy="9727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45717" tIns="45717" rIns="45717" bIns="45717"/>
              <a:lstStyle/>
              <a:p>
                <a:pPr defTabSz="457171"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4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Line">
                <a:extLst>
                  <a:ext uri="{FF2B5EF4-FFF2-40B4-BE49-F238E27FC236}">
                    <a16:creationId xmlns:a16="http://schemas.microsoft.com/office/drawing/2014/main" id="{C3D6A8A7-A504-48B3-9229-D9A7F3252AAB}"/>
                  </a:ext>
                </a:extLst>
              </p:cNvPr>
              <p:cNvSpPr/>
              <p:nvPr/>
            </p:nvSpPr>
            <p:spPr>
              <a:xfrm flipH="1">
                <a:off x="2127" y="1890"/>
                <a:ext cx="4864" cy="9727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45717" tIns="45717" rIns="45717" bIns="45717"/>
              <a:lstStyle/>
              <a:p>
                <a:pPr defTabSz="457171"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4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315" name="Google Shape;76;p12">
              <a:extLst>
                <a:ext uri="{FF2B5EF4-FFF2-40B4-BE49-F238E27FC236}">
                  <a16:creationId xmlns:a16="http://schemas.microsoft.com/office/drawing/2014/main" id="{5B3B5CF7-E26A-4CED-B34E-0D51FE9EBD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49522" y="6870109"/>
              <a:ext cx="12701" cy="12675"/>
              <a:chOff x="0" y="0"/>
              <a:chExt cx="12699" cy="12674"/>
            </a:xfrm>
          </p:grpSpPr>
          <p:sp>
            <p:nvSpPr>
              <p:cNvPr id="32" name="Line">
                <a:extLst>
                  <a:ext uri="{FF2B5EF4-FFF2-40B4-BE49-F238E27FC236}">
                    <a16:creationId xmlns:a16="http://schemas.microsoft.com/office/drawing/2014/main" id="{C0C7E1B9-73EA-4A8F-B64C-35817E81BF40}"/>
                  </a:ext>
                </a:extLst>
              </p:cNvPr>
              <p:cNvSpPr/>
              <p:nvPr/>
            </p:nvSpPr>
            <p:spPr>
              <a:xfrm>
                <a:off x="-858" y="-1278"/>
                <a:ext cx="14596" cy="14592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45717" tIns="45717" rIns="45717" bIns="45717"/>
              <a:lstStyle/>
              <a:p>
                <a:pPr defTabSz="457171"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4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Line">
                <a:extLst>
                  <a:ext uri="{FF2B5EF4-FFF2-40B4-BE49-F238E27FC236}">
                    <a16:creationId xmlns:a16="http://schemas.microsoft.com/office/drawing/2014/main" id="{E6F1BE1C-E235-4412-A457-778DF6F624CE}"/>
                  </a:ext>
                </a:extLst>
              </p:cNvPr>
              <p:cNvSpPr/>
              <p:nvPr/>
            </p:nvSpPr>
            <p:spPr>
              <a:xfrm flipH="1" flipV="1">
                <a:off x="-858" y="-1278"/>
                <a:ext cx="14596" cy="14592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45717" tIns="45717" rIns="45717" bIns="45717"/>
              <a:lstStyle/>
              <a:p>
                <a:pPr defTabSz="457171"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4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316" name="Google Shape;77;p12">
              <a:extLst>
                <a:ext uri="{FF2B5EF4-FFF2-40B4-BE49-F238E27FC236}">
                  <a16:creationId xmlns:a16="http://schemas.microsoft.com/office/drawing/2014/main" id="{44AD5749-664D-471E-9ACE-9E91FA6EE0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0601" y="6783993"/>
              <a:ext cx="1" cy="12701"/>
              <a:chOff x="0" y="0"/>
              <a:chExt cx="0" cy="12700"/>
            </a:xfrm>
          </p:grpSpPr>
          <p:sp>
            <p:nvSpPr>
              <p:cNvPr id="30" name="Line">
                <a:extLst>
                  <a:ext uri="{FF2B5EF4-FFF2-40B4-BE49-F238E27FC236}">
                    <a16:creationId xmlns:a16="http://schemas.microsoft.com/office/drawing/2014/main" id="{50542B80-70AB-4AA0-9449-4D6497B40C7D}"/>
                  </a:ext>
                </a:extLst>
              </p:cNvPr>
              <p:cNvSpPr/>
              <p:nvPr/>
            </p:nvSpPr>
            <p:spPr>
              <a:xfrm flipH="1">
                <a:off x="-109" y="2139"/>
                <a:ext cx="1587" cy="97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45717" tIns="45717" rIns="45717" bIns="45717"/>
              <a:lstStyle/>
              <a:p>
                <a:pPr defTabSz="457171"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4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Line">
                <a:extLst>
                  <a:ext uri="{FF2B5EF4-FFF2-40B4-BE49-F238E27FC236}">
                    <a16:creationId xmlns:a16="http://schemas.microsoft.com/office/drawing/2014/main" id="{A9E41340-9D5D-4BA9-97BA-3E2D36B77234}"/>
                  </a:ext>
                </a:extLst>
              </p:cNvPr>
              <p:cNvSpPr/>
              <p:nvPr/>
            </p:nvSpPr>
            <p:spPr>
              <a:xfrm flipV="1">
                <a:off x="-109" y="2139"/>
                <a:ext cx="1587" cy="97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45717" tIns="45717" rIns="45717" bIns="45717"/>
              <a:lstStyle/>
              <a:p>
                <a:pPr defTabSz="457171"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4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" name="Google Shape;78;p12">
              <a:extLst>
                <a:ext uri="{FF2B5EF4-FFF2-40B4-BE49-F238E27FC236}">
                  <a16:creationId xmlns:a16="http://schemas.microsoft.com/office/drawing/2014/main" id="{50B3344F-6EFD-4315-A741-0F911A173BA1}"/>
                </a:ext>
              </a:extLst>
            </p:cNvPr>
            <p:cNvSpPr/>
            <p:nvPr/>
          </p:nvSpPr>
          <p:spPr>
            <a:xfrm>
              <a:off x="3211678" y="7019632"/>
              <a:ext cx="3240875" cy="19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8" y="0"/>
                  </a:moveTo>
                  <a:lnTo>
                    <a:pt x="1616" y="1014"/>
                  </a:lnTo>
                  <a:lnTo>
                    <a:pt x="1618" y="1014"/>
                  </a:lnTo>
                  <a:cubicBezTo>
                    <a:pt x="1648" y="663"/>
                    <a:pt x="1678" y="332"/>
                    <a:pt x="1708" y="0"/>
                  </a:cubicBezTo>
                  <a:close/>
                  <a:moveTo>
                    <a:pt x="19892" y="0"/>
                  </a:moveTo>
                  <a:cubicBezTo>
                    <a:pt x="19922" y="332"/>
                    <a:pt x="19952" y="663"/>
                    <a:pt x="19981" y="1014"/>
                  </a:cubicBezTo>
                  <a:lnTo>
                    <a:pt x="19984" y="1014"/>
                  </a:lnTo>
                  <a:lnTo>
                    <a:pt x="19892" y="0"/>
                  </a:lnTo>
                  <a:close/>
                  <a:moveTo>
                    <a:pt x="1618" y="1014"/>
                  </a:moveTo>
                  <a:cubicBezTo>
                    <a:pt x="1555" y="1748"/>
                    <a:pt x="1492" y="2552"/>
                    <a:pt x="1430" y="3591"/>
                  </a:cubicBezTo>
                  <a:lnTo>
                    <a:pt x="31" y="20573"/>
                  </a:lnTo>
                  <a:cubicBezTo>
                    <a:pt x="31" y="21090"/>
                    <a:pt x="0" y="21090"/>
                    <a:pt x="0" y="21600"/>
                  </a:cubicBezTo>
                  <a:lnTo>
                    <a:pt x="21600" y="21600"/>
                  </a:lnTo>
                  <a:lnTo>
                    <a:pt x="21538" y="20573"/>
                  </a:lnTo>
                  <a:lnTo>
                    <a:pt x="20139" y="3591"/>
                  </a:lnTo>
                  <a:cubicBezTo>
                    <a:pt x="20098" y="2552"/>
                    <a:pt x="20042" y="1748"/>
                    <a:pt x="19981" y="1014"/>
                  </a:cubicBezTo>
                  <a:close/>
                </a:path>
              </a:pathLst>
            </a:custGeom>
            <a:solidFill>
              <a:srgbClr val="B7B7B7"/>
            </a:solidFill>
            <a:ln w="12700" cap="flat">
              <a:noFill/>
              <a:miter lim="400000"/>
            </a:ln>
            <a:effectLst/>
          </p:spPr>
          <p:txBody>
            <a:bodyPr lIns="45717" tIns="45717" rIns="45717" bIns="45717" anchor="ctr"/>
            <a:lstStyle/>
            <a:p>
              <a:pPr defTabSz="457171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40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79;p12">
              <a:extLst>
                <a:ext uri="{FF2B5EF4-FFF2-40B4-BE49-F238E27FC236}">
                  <a16:creationId xmlns:a16="http://schemas.microsoft.com/office/drawing/2014/main" id="{8DA3F48A-E03D-4B70-A2F4-1C85367FD2F7}"/>
                </a:ext>
              </a:extLst>
            </p:cNvPr>
            <p:cNvSpPr/>
            <p:nvPr/>
          </p:nvSpPr>
          <p:spPr>
            <a:xfrm>
              <a:off x="3722629" y="6105093"/>
              <a:ext cx="2218978" cy="598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5" y="0"/>
                  </a:moveTo>
                  <a:lnTo>
                    <a:pt x="726" y="13732"/>
                  </a:lnTo>
                  <a:cubicBezTo>
                    <a:pt x="590" y="16409"/>
                    <a:pt x="318" y="19089"/>
                    <a:pt x="0" y="21600"/>
                  </a:cubicBezTo>
                  <a:lnTo>
                    <a:pt x="46" y="21266"/>
                  </a:lnTo>
                  <a:lnTo>
                    <a:pt x="21558" y="21266"/>
                  </a:lnTo>
                  <a:cubicBezTo>
                    <a:pt x="21258" y="18852"/>
                    <a:pt x="21004" y="16291"/>
                    <a:pt x="20874" y="13732"/>
                  </a:cubicBezTo>
                  <a:lnTo>
                    <a:pt x="20510" y="1173"/>
                  </a:lnTo>
                  <a:cubicBezTo>
                    <a:pt x="18151" y="6364"/>
                    <a:pt x="15519" y="9711"/>
                    <a:pt x="12751" y="10884"/>
                  </a:cubicBezTo>
                  <a:cubicBezTo>
                    <a:pt x="12093" y="11094"/>
                    <a:pt x="11436" y="11197"/>
                    <a:pt x="10779" y="11197"/>
                  </a:cubicBezTo>
                  <a:cubicBezTo>
                    <a:pt x="8809" y="11197"/>
                    <a:pt x="6852" y="10257"/>
                    <a:pt x="4946" y="8373"/>
                  </a:cubicBezTo>
                  <a:cubicBezTo>
                    <a:pt x="3812" y="7536"/>
                    <a:pt x="2723" y="6029"/>
                    <a:pt x="1679" y="4018"/>
                  </a:cubicBezTo>
                  <a:cubicBezTo>
                    <a:pt x="1588" y="3852"/>
                    <a:pt x="1543" y="3516"/>
                    <a:pt x="1452" y="3182"/>
                  </a:cubicBezTo>
                  <a:cubicBezTo>
                    <a:pt x="1362" y="2848"/>
                    <a:pt x="1180" y="2177"/>
                    <a:pt x="1090" y="1675"/>
                  </a:cubicBezTo>
                  <a:lnTo>
                    <a:pt x="1135" y="0"/>
                  </a:lnTo>
                  <a:close/>
                  <a:moveTo>
                    <a:pt x="21558" y="21266"/>
                  </a:moveTo>
                  <a:cubicBezTo>
                    <a:pt x="21572" y="21378"/>
                    <a:pt x="21586" y="21490"/>
                    <a:pt x="21600" y="21600"/>
                  </a:cubicBezTo>
                  <a:cubicBezTo>
                    <a:pt x="21600" y="21434"/>
                    <a:pt x="21600" y="21266"/>
                    <a:pt x="21600" y="21266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lIns="45717" tIns="45717" rIns="45717" bIns="45717" anchor="ctr"/>
            <a:lstStyle/>
            <a:p>
              <a:pPr defTabSz="457171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40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319" name="Google Shape;80;p12">
              <a:extLst>
                <a:ext uri="{FF2B5EF4-FFF2-40B4-BE49-F238E27FC236}">
                  <a16:creationId xmlns:a16="http://schemas.microsoft.com/office/drawing/2014/main" id="{36FBA0CE-1B93-4629-A876-DDE0DDE905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21143" y="6950869"/>
              <a:ext cx="18665" cy="18628"/>
              <a:chOff x="57" y="57"/>
              <a:chExt cx="18664" cy="18626"/>
            </a:xfrm>
          </p:grpSpPr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F84AB6E2-C886-4DFD-B70E-43409C7F2AFF}"/>
                  </a:ext>
                </a:extLst>
              </p:cNvPr>
              <p:cNvSpPr/>
              <p:nvPr/>
            </p:nvSpPr>
            <p:spPr>
              <a:xfrm flipH="1" flipV="1">
                <a:off x="569" y="716"/>
                <a:ext cx="19464" cy="19456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45717" tIns="45717" rIns="45717" bIns="45717"/>
              <a:lstStyle/>
              <a:p>
                <a:pPr defTabSz="457171"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4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368EDB97-384C-46CE-91C6-EF774BABA6D2}"/>
                  </a:ext>
                </a:extLst>
              </p:cNvPr>
              <p:cNvSpPr/>
              <p:nvPr/>
            </p:nvSpPr>
            <p:spPr>
              <a:xfrm>
                <a:off x="569" y="716"/>
                <a:ext cx="19464" cy="19456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45717" tIns="45717" rIns="45717" bIns="45717"/>
              <a:lstStyle/>
              <a:p>
                <a:pPr defTabSz="457171"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4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320" name="Google Shape;81;p12">
              <a:extLst>
                <a:ext uri="{FF2B5EF4-FFF2-40B4-BE49-F238E27FC236}">
                  <a16:creationId xmlns:a16="http://schemas.microsoft.com/office/drawing/2014/main" id="{1E55149C-FDD8-4B0F-BBE4-8CB340235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4428" y="6950869"/>
              <a:ext cx="18665" cy="18628"/>
              <a:chOff x="0" y="57"/>
              <a:chExt cx="18664" cy="18626"/>
            </a:xfrm>
          </p:grpSpPr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BFE0F0C3-08F5-43A6-8505-A04471D20077}"/>
                  </a:ext>
                </a:extLst>
              </p:cNvPr>
              <p:cNvSpPr/>
              <p:nvPr/>
            </p:nvSpPr>
            <p:spPr>
              <a:xfrm flipH="1">
                <a:off x="-1315" y="716"/>
                <a:ext cx="19464" cy="19456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45717" tIns="45717" rIns="45717" bIns="45717"/>
              <a:lstStyle/>
              <a:p>
                <a:pPr defTabSz="457171"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4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E1783BEB-8FA8-4ED3-BE86-2B4CDDC32BE1}"/>
                  </a:ext>
                </a:extLst>
              </p:cNvPr>
              <p:cNvSpPr/>
              <p:nvPr/>
            </p:nvSpPr>
            <p:spPr>
              <a:xfrm flipV="1">
                <a:off x="-1315" y="716"/>
                <a:ext cx="19464" cy="19456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45717" tIns="45717" rIns="45717" bIns="45717"/>
              <a:lstStyle/>
              <a:p>
                <a:pPr defTabSz="457171"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40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" name="Google Shape;82;p12">
              <a:extLst>
                <a:ext uri="{FF2B5EF4-FFF2-40B4-BE49-F238E27FC236}">
                  <a16:creationId xmlns:a16="http://schemas.microsoft.com/office/drawing/2014/main" id="{05741D0F-AAF3-47B2-BA1C-C9BD889E291F}"/>
                </a:ext>
              </a:extLst>
            </p:cNvPr>
            <p:cNvSpPr/>
            <p:nvPr/>
          </p:nvSpPr>
          <p:spPr>
            <a:xfrm>
              <a:off x="3459855" y="6693708"/>
              <a:ext cx="2754257" cy="335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3" y="0"/>
                  </a:moveTo>
                  <a:lnTo>
                    <a:pt x="2046" y="599"/>
                  </a:lnTo>
                  <a:cubicBezTo>
                    <a:pt x="1937" y="2399"/>
                    <a:pt x="1791" y="4199"/>
                    <a:pt x="1681" y="5999"/>
                  </a:cubicBezTo>
                  <a:cubicBezTo>
                    <a:pt x="1535" y="8100"/>
                    <a:pt x="1352" y="9900"/>
                    <a:pt x="1206" y="11402"/>
                  </a:cubicBezTo>
                  <a:lnTo>
                    <a:pt x="1133" y="12302"/>
                  </a:lnTo>
                  <a:cubicBezTo>
                    <a:pt x="1023" y="13500"/>
                    <a:pt x="840" y="15002"/>
                    <a:pt x="694" y="16501"/>
                  </a:cubicBezTo>
                  <a:lnTo>
                    <a:pt x="548" y="17702"/>
                  </a:lnTo>
                  <a:cubicBezTo>
                    <a:pt x="402" y="18602"/>
                    <a:pt x="256" y="19800"/>
                    <a:pt x="73" y="21001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490" y="21001"/>
                  </a:lnTo>
                  <a:cubicBezTo>
                    <a:pt x="21344" y="19800"/>
                    <a:pt x="21161" y="18602"/>
                    <a:pt x="21016" y="17702"/>
                  </a:cubicBezTo>
                  <a:lnTo>
                    <a:pt x="20869" y="16501"/>
                  </a:lnTo>
                  <a:cubicBezTo>
                    <a:pt x="20723" y="15002"/>
                    <a:pt x="20577" y="13500"/>
                    <a:pt x="20431" y="12001"/>
                  </a:cubicBezTo>
                  <a:lnTo>
                    <a:pt x="20358" y="11402"/>
                  </a:lnTo>
                  <a:cubicBezTo>
                    <a:pt x="20175" y="9900"/>
                    <a:pt x="20028" y="7799"/>
                    <a:pt x="19883" y="5999"/>
                  </a:cubicBezTo>
                  <a:cubicBezTo>
                    <a:pt x="19773" y="4199"/>
                    <a:pt x="19663" y="2399"/>
                    <a:pt x="19517" y="599"/>
                  </a:cubicBezTo>
                  <a:cubicBezTo>
                    <a:pt x="19517" y="599"/>
                    <a:pt x="19517" y="301"/>
                    <a:pt x="19517" y="0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lIns="45717" tIns="45717" rIns="45717" bIns="45717" anchor="ctr"/>
            <a:lstStyle/>
            <a:p>
              <a:pPr defTabSz="457171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40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83;p12">
              <a:extLst>
                <a:ext uri="{FF2B5EF4-FFF2-40B4-BE49-F238E27FC236}">
                  <a16:creationId xmlns:a16="http://schemas.microsoft.com/office/drawing/2014/main" id="{FC10179A-2E88-4F2E-9E59-0700222F3F5E}"/>
                </a:ext>
              </a:extLst>
            </p:cNvPr>
            <p:cNvSpPr/>
            <p:nvPr/>
          </p:nvSpPr>
          <p:spPr>
            <a:xfrm>
              <a:off x="3187349" y="7209352"/>
              <a:ext cx="3289537" cy="126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600" extrusionOk="0">
                  <a:moveTo>
                    <a:pt x="153" y="0"/>
                  </a:moveTo>
                  <a:cubicBezTo>
                    <a:pt x="61" y="1592"/>
                    <a:pt x="30" y="3195"/>
                    <a:pt x="0" y="5588"/>
                  </a:cubicBezTo>
                  <a:cubicBezTo>
                    <a:pt x="0" y="6379"/>
                    <a:pt x="0" y="7180"/>
                    <a:pt x="0" y="8773"/>
                  </a:cubicBezTo>
                  <a:cubicBezTo>
                    <a:pt x="30" y="15963"/>
                    <a:pt x="275" y="21541"/>
                    <a:pt x="581" y="21541"/>
                  </a:cubicBezTo>
                  <a:lnTo>
                    <a:pt x="21020" y="21541"/>
                  </a:lnTo>
                  <a:cubicBezTo>
                    <a:pt x="21036" y="21580"/>
                    <a:pt x="21051" y="21600"/>
                    <a:pt x="21066" y="21600"/>
                  </a:cubicBezTo>
                  <a:cubicBezTo>
                    <a:pt x="21379" y="21600"/>
                    <a:pt x="21600" y="13955"/>
                    <a:pt x="21571" y="5588"/>
                  </a:cubicBezTo>
                  <a:cubicBezTo>
                    <a:pt x="21540" y="3195"/>
                    <a:pt x="21479" y="1592"/>
                    <a:pt x="21418" y="0"/>
                  </a:cubicBezTo>
                  <a:close/>
                </a:path>
              </a:pathLst>
            </a:custGeom>
            <a:solidFill>
              <a:srgbClr val="818284"/>
            </a:solidFill>
            <a:ln w="12700" cap="flat">
              <a:noFill/>
              <a:miter lim="400000"/>
            </a:ln>
            <a:effectLst/>
          </p:spPr>
          <p:txBody>
            <a:bodyPr lIns="45717" tIns="45717" rIns="45717" bIns="45717" anchor="ctr"/>
            <a:lstStyle/>
            <a:p>
              <a:pPr defTabSz="457171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40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84;p12">
              <a:extLst>
                <a:ext uri="{FF2B5EF4-FFF2-40B4-BE49-F238E27FC236}">
                  <a16:creationId xmlns:a16="http://schemas.microsoft.com/office/drawing/2014/main" id="{E2322706-199C-4004-949F-A1F570FDDBB9}"/>
                </a:ext>
              </a:extLst>
            </p:cNvPr>
            <p:cNvSpPr/>
            <p:nvPr/>
          </p:nvSpPr>
          <p:spPr>
            <a:xfrm>
              <a:off x="3615573" y="107078"/>
              <a:ext cx="6048659" cy="6309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7" y="0"/>
                  </a:moveTo>
                  <a:lnTo>
                    <a:pt x="21317" y="143"/>
                  </a:lnTo>
                  <a:cubicBezTo>
                    <a:pt x="21367" y="223"/>
                    <a:pt x="21400" y="335"/>
                    <a:pt x="21400" y="430"/>
                  </a:cubicBezTo>
                  <a:lnTo>
                    <a:pt x="21400" y="19754"/>
                  </a:lnTo>
                  <a:cubicBezTo>
                    <a:pt x="21400" y="20088"/>
                    <a:pt x="21117" y="20359"/>
                    <a:pt x="20767" y="20359"/>
                  </a:cubicBezTo>
                  <a:lnTo>
                    <a:pt x="200" y="20359"/>
                  </a:lnTo>
                  <a:lnTo>
                    <a:pt x="0" y="20534"/>
                  </a:lnTo>
                  <a:lnTo>
                    <a:pt x="783" y="20534"/>
                  </a:lnTo>
                  <a:lnTo>
                    <a:pt x="766" y="20694"/>
                  </a:lnTo>
                  <a:cubicBezTo>
                    <a:pt x="799" y="20741"/>
                    <a:pt x="849" y="20789"/>
                    <a:pt x="899" y="20837"/>
                  </a:cubicBezTo>
                  <a:lnTo>
                    <a:pt x="982" y="20933"/>
                  </a:lnTo>
                  <a:cubicBezTo>
                    <a:pt x="1366" y="21108"/>
                    <a:pt x="1765" y="21251"/>
                    <a:pt x="2182" y="21347"/>
                  </a:cubicBezTo>
                  <a:cubicBezTo>
                    <a:pt x="2878" y="21513"/>
                    <a:pt x="3593" y="21600"/>
                    <a:pt x="4313" y="21600"/>
                  </a:cubicBezTo>
                  <a:cubicBezTo>
                    <a:pt x="4557" y="21600"/>
                    <a:pt x="4801" y="21590"/>
                    <a:pt x="5046" y="21570"/>
                  </a:cubicBezTo>
                  <a:cubicBezTo>
                    <a:pt x="6062" y="21458"/>
                    <a:pt x="7028" y="21156"/>
                    <a:pt x="7910" y="20662"/>
                  </a:cubicBezTo>
                  <a:lnTo>
                    <a:pt x="7894" y="20534"/>
                  </a:lnTo>
                  <a:lnTo>
                    <a:pt x="20767" y="20534"/>
                  </a:lnTo>
                  <a:cubicBezTo>
                    <a:pt x="21217" y="20534"/>
                    <a:pt x="21600" y="20184"/>
                    <a:pt x="21600" y="19738"/>
                  </a:cubicBezTo>
                  <a:lnTo>
                    <a:pt x="21600" y="430"/>
                  </a:lnTo>
                  <a:cubicBezTo>
                    <a:pt x="21600" y="271"/>
                    <a:pt x="21550" y="128"/>
                    <a:pt x="2146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 w="12700" cap="flat">
              <a:noFill/>
              <a:miter lim="400000"/>
            </a:ln>
            <a:effectLst/>
          </p:spPr>
          <p:txBody>
            <a:bodyPr lIns="45717" tIns="45717" rIns="45717" bIns="45717" anchor="ctr"/>
            <a:lstStyle/>
            <a:p>
              <a:pPr defTabSz="457171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40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85;p12">
              <a:extLst>
                <a:ext uri="{FF2B5EF4-FFF2-40B4-BE49-F238E27FC236}">
                  <a16:creationId xmlns:a16="http://schemas.microsoft.com/office/drawing/2014/main" id="{5978AAE8-5154-417A-AAA3-DF441EACBA3D}"/>
                </a:ext>
              </a:extLst>
            </p:cNvPr>
            <p:cNvSpPr/>
            <p:nvPr/>
          </p:nvSpPr>
          <p:spPr>
            <a:xfrm>
              <a:off x="3673967" y="145994"/>
              <a:ext cx="5936739" cy="590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2" y="0"/>
                  </a:moveTo>
                  <a:lnTo>
                    <a:pt x="20633" y="901"/>
                  </a:lnTo>
                  <a:lnTo>
                    <a:pt x="20633" y="20630"/>
                  </a:lnTo>
                  <a:lnTo>
                    <a:pt x="950" y="20630"/>
                  </a:lnTo>
                  <a:lnTo>
                    <a:pt x="0" y="21600"/>
                  </a:lnTo>
                  <a:lnTo>
                    <a:pt x="20955" y="21600"/>
                  </a:lnTo>
                  <a:cubicBezTo>
                    <a:pt x="21311" y="21600"/>
                    <a:pt x="21600" y="21294"/>
                    <a:pt x="21600" y="20937"/>
                  </a:cubicBezTo>
                  <a:lnTo>
                    <a:pt x="21600" y="323"/>
                  </a:lnTo>
                  <a:cubicBezTo>
                    <a:pt x="21600" y="204"/>
                    <a:pt x="21583" y="102"/>
                    <a:pt x="2153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lIns="45717" tIns="45717" rIns="45717" bIns="45717" anchor="ctr"/>
            <a:lstStyle/>
            <a:p>
              <a:pPr defTabSz="457171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40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86;p12">
              <a:extLst>
                <a:ext uri="{FF2B5EF4-FFF2-40B4-BE49-F238E27FC236}">
                  <a16:creationId xmlns:a16="http://schemas.microsoft.com/office/drawing/2014/main" id="{A31D1779-C6C7-4420-AA8D-D2E384EA754F}"/>
                </a:ext>
              </a:extLst>
            </p:cNvPr>
            <p:cNvSpPr/>
            <p:nvPr/>
          </p:nvSpPr>
          <p:spPr>
            <a:xfrm>
              <a:off x="0" y="57"/>
              <a:ext cx="9625303" cy="6105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3" y="0"/>
                  </a:moveTo>
                  <a:cubicBezTo>
                    <a:pt x="230" y="0"/>
                    <a:pt x="0" y="378"/>
                    <a:pt x="0" y="822"/>
                  </a:cubicBezTo>
                  <a:lnTo>
                    <a:pt x="0" y="20777"/>
                  </a:lnTo>
                  <a:cubicBezTo>
                    <a:pt x="0" y="21222"/>
                    <a:pt x="230" y="21600"/>
                    <a:pt x="523" y="21600"/>
                  </a:cubicBezTo>
                  <a:lnTo>
                    <a:pt x="8117" y="21600"/>
                  </a:lnTo>
                  <a:lnTo>
                    <a:pt x="8232" y="21419"/>
                  </a:lnTo>
                  <a:lnTo>
                    <a:pt x="523" y="21403"/>
                  </a:lnTo>
                  <a:cubicBezTo>
                    <a:pt x="303" y="21403"/>
                    <a:pt x="126" y="21107"/>
                    <a:pt x="126" y="20761"/>
                  </a:cubicBezTo>
                  <a:lnTo>
                    <a:pt x="126" y="822"/>
                  </a:lnTo>
                  <a:cubicBezTo>
                    <a:pt x="126" y="477"/>
                    <a:pt x="303" y="197"/>
                    <a:pt x="523" y="197"/>
                  </a:cubicBezTo>
                  <a:lnTo>
                    <a:pt x="21161" y="197"/>
                  </a:lnTo>
                  <a:cubicBezTo>
                    <a:pt x="21307" y="197"/>
                    <a:pt x="21443" y="313"/>
                    <a:pt x="21506" y="526"/>
                  </a:cubicBezTo>
                  <a:lnTo>
                    <a:pt x="21600" y="378"/>
                  </a:lnTo>
                  <a:cubicBezTo>
                    <a:pt x="21495" y="148"/>
                    <a:pt x="21339" y="0"/>
                    <a:pt x="21161" y="0"/>
                  </a:cubicBezTo>
                  <a:close/>
                </a:path>
              </a:pathLst>
            </a:custGeom>
            <a:solidFill>
              <a:srgbClr val="A5A6A7"/>
            </a:solidFill>
            <a:ln w="12700" cap="flat">
              <a:noFill/>
              <a:miter lim="400000"/>
            </a:ln>
            <a:effectLst/>
          </p:spPr>
          <p:txBody>
            <a:bodyPr lIns="45717" tIns="45717" rIns="45717" bIns="45717" anchor="ctr"/>
            <a:lstStyle/>
            <a:p>
              <a:pPr defTabSz="457171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40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87;p12">
              <a:extLst>
                <a:ext uri="{FF2B5EF4-FFF2-40B4-BE49-F238E27FC236}">
                  <a16:creationId xmlns:a16="http://schemas.microsoft.com/office/drawing/2014/main" id="{9DE34DD9-CB38-4E88-8FA2-A3B9CF8D9042}"/>
                </a:ext>
              </a:extLst>
            </p:cNvPr>
            <p:cNvSpPr/>
            <p:nvPr/>
          </p:nvSpPr>
          <p:spPr>
            <a:xfrm>
              <a:off x="9299270" y="58432"/>
              <a:ext cx="306568" cy="30646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lIns="45717" tIns="45717" rIns="45717" bIns="45717" anchor="ctr"/>
            <a:lstStyle/>
            <a:p>
              <a:pPr defTabSz="457171">
                <a:defRPr sz="600">
                  <a:latin typeface="Arial"/>
                  <a:ea typeface="Arial"/>
                  <a:cs typeface="Arial"/>
                  <a:sym typeface="Arial"/>
                </a:defRPr>
              </a:pPr>
              <a:endParaRPr sz="60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88;p12">
              <a:extLst>
                <a:ext uri="{FF2B5EF4-FFF2-40B4-BE49-F238E27FC236}">
                  <a16:creationId xmlns:a16="http://schemas.microsoft.com/office/drawing/2014/main" id="{82227A7A-8C01-4D35-AC37-901BA07F1307}"/>
                </a:ext>
              </a:extLst>
            </p:cNvPr>
            <p:cNvSpPr/>
            <p:nvPr/>
          </p:nvSpPr>
          <p:spPr>
            <a:xfrm>
              <a:off x="53530" y="53566"/>
              <a:ext cx="9532844" cy="5998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26" y="264"/>
                  </a:moveTo>
                  <a:cubicBezTo>
                    <a:pt x="10890" y="264"/>
                    <a:pt x="10953" y="339"/>
                    <a:pt x="10953" y="453"/>
                  </a:cubicBezTo>
                  <a:cubicBezTo>
                    <a:pt x="10953" y="554"/>
                    <a:pt x="10900" y="654"/>
                    <a:pt x="10826" y="654"/>
                  </a:cubicBezTo>
                  <a:cubicBezTo>
                    <a:pt x="10721" y="637"/>
                    <a:pt x="10668" y="436"/>
                    <a:pt x="10742" y="319"/>
                  </a:cubicBezTo>
                  <a:cubicBezTo>
                    <a:pt x="10766" y="281"/>
                    <a:pt x="10796" y="264"/>
                    <a:pt x="10826" y="264"/>
                  </a:cubicBezTo>
                  <a:close/>
                  <a:moveTo>
                    <a:pt x="394" y="0"/>
                  </a:moveTo>
                  <a:cubicBezTo>
                    <a:pt x="180" y="0"/>
                    <a:pt x="0" y="295"/>
                    <a:pt x="0" y="637"/>
                  </a:cubicBezTo>
                  <a:lnTo>
                    <a:pt x="0" y="20963"/>
                  </a:lnTo>
                  <a:cubicBezTo>
                    <a:pt x="11" y="21315"/>
                    <a:pt x="190" y="21600"/>
                    <a:pt x="412" y="21600"/>
                  </a:cubicBezTo>
                  <a:lnTo>
                    <a:pt x="8207" y="21600"/>
                  </a:lnTo>
                  <a:lnTo>
                    <a:pt x="8799" y="20645"/>
                  </a:lnTo>
                  <a:lnTo>
                    <a:pt x="602" y="20645"/>
                  </a:lnTo>
                  <a:lnTo>
                    <a:pt x="602" y="956"/>
                  </a:lnTo>
                  <a:lnTo>
                    <a:pt x="21051" y="956"/>
                  </a:lnTo>
                  <a:lnTo>
                    <a:pt x="21051" y="1207"/>
                  </a:lnTo>
                  <a:lnTo>
                    <a:pt x="21600" y="336"/>
                  </a:lnTo>
                  <a:cubicBezTo>
                    <a:pt x="21537" y="135"/>
                    <a:pt x="21399" y="1"/>
                    <a:pt x="21251" y="1"/>
                  </a:cubicBezTo>
                  <a:lnTo>
                    <a:pt x="412" y="1"/>
                  </a:lnTo>
                  <a:cubicBezTo>
                    <a:pt x="406" y="0"/>
                    <a:pt x="400" y="0"/>
                    <a:pt x="394" y="0"/>
                  </a:cubicBezTo>
                  <a:close/>
                </a:path>
              </a:pathLst>
            </a:custGeom>
            <a:solidFill>
              <a:srgbClr val="202020"/>
            </a:solidFill>
            <a:ln w="12700" cap="flat">
              <a:noFill/>
              <a:miter lim="400000"/>
            </a:ln>
            <a:effectLst/>
          </p:spPr>
          <p:txBody>
            <a:bodyPr lIns="45717" tIns="45717" rIns="45717" bIns="45717" anchor="ctr"/>
            <a:lstStyle/>
            <a:p>
              <a:pPr defTabSz="457171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40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89;p12">
              <a:extLst>
                <a:ext uri="{FF2B5EF4-FFF2-40B4-BE49-F238E27FC236}">
                  <a16:creationId xmlns:a16="http://schemas.microsoft.com/office/drawing/2014/main" id="{E7FFC8DA-58F8-4B0B-8388-F434D1E066BE}"/>
                </a:ext>
              </a:extLst>
            </p:cNvPr>
            <p:cNvSpPr/>
            <p:nvPr/>
          </p:nvSpPr>
          <p:spPr>
            <a:xfrm>
              <a:off x="4778588" y="131399"/>
              <a:ext cx="107056" cy="102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10" h="21600" extrusionOk="0">
                  <a:moveTo>
                    <a:pt x="9456" y="2045"/>
                  </a:moveTo>
                  <a:cubicBezTo>
                    <a:pt x="13007" y="2045"/>
                    <a:pt x="16210" y="5496"/>
                    <a:pt x="16210" y="10668"/>
                  </a:cubicBezTo>
                  <a:cubicBezTo>
                    <a:pt x="16210" y="15514"/>
                    <a:pt x="13007" y="19399"/>
                    <a:pt x="9010" y="19399"/>
                  </a:cubicBezTo>
                  <a:cubicBezTo>
                    <a:pt x="2613" y="19399"/>
                    <a:pt x="213" y="9694"/>
                    <a:pt x="4210" y="4847"/>
                  </a:cubicBezTo>
                  <a:cubicBezTo>
                    <a:pt x="5807" y="2910"/>
                    <a:pt x="7681" y="2045"/>
                    <a:pt x="9456" y="2045"/>
                  </a:cubicBezTo>
                  <a:close/>
                  <a:moveTo>
                    <a:pt x="9010" y="0"/>
                  </a:moveTo>
                  <a:cubicBezTo>
                    <a:pt x="1007" y="0"/>
                    <a:pt x="-2990" y="11642"/>
                    <a:pt x="2613" y="18425"/>
                  </a:cubicBezTo>
                  <a:cubicBezTo>
                    <a:pt x="4408" y="20614"/>
                    <a:pt x="6709" y="21600"/>
                    <a:pt x="9000" y="21600"/>
                  </a:cubicBezTo>
                  <a:cubicBezTo>
                    <a:pt x="13830" y="21600"/>
                    <a:pt x="18610" y="17246"/>
                    <a:pt x="18610" y="10668"/>
                  </a:cubicBezTo>
                  <a:cubicBezTo>
                    <a:pt x="18610" y="4847"/>
                    <a:pt x="14613" y="0"/>
                    <a:pt x="9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lIns="45717" tIns="45717" rIns="45717" bIns="45717" anchor="ctr"/>
            <a:lstStyle/>
            <a:p>
              <a:pPr defTabSz="457171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40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90;p12">
              <a:extLst>
                <a:ext uri="{FF2B5EF4-FFF2-40B4-BE49-F238E27FC236}">
                  <a16:creationId xmlns:a16="http://schemas.microsoft.com/office/drawing/2014/main" id="{978F0BAB-79F2-4AD0-9C1A-6B60E0CC3BF8}"/>
                </a:ext>
              </a:extLst>
            </p:cNvPr>
            <p:cNvSpPr/>
            <p:nvPr/>
          </p:nvSpPr>
          <p:spPr>
            <a:xfrm>
              <a:off x="4793188" y="141128"/>
              <a:ext cx="77859" cy="82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62" y="0"/>
                  </a:moveTo>
                  <a:cubicBezTo>
                    <a:pt x="3813" y="0"/>
                    <a:pt x="0" y="4805"/>
                    <a:pt x="0" y="10800"/>
                  </a:cubicBezTo>
                  <a:cubicBezTo>
                    <a:pt x="0" y="16795"/>
                    <a:pt x="3813" y="21600"/>
                    <a:pt x="10162" y="21600"/>
                  </a:cubicBezTo>
                  <a:cubicBezTo>
                    <a:pt x="16511" y="21600"/>
                    <a:pt x="21600" y="16795"/>
                    <a:pt x="21600" y="10800"/>
                  </a:cubicBezTo>
                  <a:cubicBezTo>
                    <a:pt x="21600" y="4805"/>
                    <a:pt x="16511" y="0"/>
                    <a:pt x="10162" y="0"/>
                  </a:cubicBezTo>
                  <a:close/>
                </a:path>
              </a:pathLst>
            </a:custGeom>
            <a:solidFill>
              <a:srgbClr val="202020"/>
            </a:solidFill>
            <a:ln w="12700" cap="flat">
              <a:noFill/>
              <a:miter lim="400000"/>
            </a:ln>
            <a:effectLst/>
          </p:spPr>
          <p:txBody>
            <a:bodyPr lIns="45717" tIns="45717" rIns="45717" bIns="45717" anchor="ctr"/>
            <a:lstStyle/>
            <a:p>
              <a:pPr defTabSz="457171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40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1;p12">
              <a:extLst>
                <a:ext uri="{FF2B5EF4-FFF2-40B4-BE49-F238E27FC236}">
                  <a16:creationId xmlns:a16="http://schemas.microsoft.com/office/drawing/2014/main" id="{245F43C6-107C-427D-9A28-36670189AABD}"/>
                </a:ext>
              </a:extLst>
            </p:cNvPr>
            <p:cNvSpPr/>
            <p:nvPr/>
          </p:nvSpPr>
          <p:spPr>
            <a:xfrm>
              <a:off x="3834549" y="6105093"/>
              <a:ext cx="2000001" cy="369707"/>
            </a:xfrm>
            <a:prstGeom prst="rect">
              <a:avLst/>
            </a:prstGeom>
            <a:gradFill flip="none" rotWithShape="1"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 w="12700" cap="flat">
              <a:noFill/>
              <a:miter lim="400000"/>
            </a:ln>
            <a:effectLst/>
          </p:spPr>
          <p:txBody>
            <a:bodyPr lIns="45717" tIns="45717" rIns="45717" bIns="45717" anchor="ctr"/>
            <a:lstStyle/>
            <a:p>
              <a:pPr defTabSz="457171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400">
                <a:solidFill>
                  <a:prstClr val="blac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E4C3D294-151E-4C8F-BFCF-6250300E3FF9}"/>
              </a:ext>
            </a:extLst>
          </p:cNvPr>
          <p:cNvSpPr txBox="1">
            <a:spLocks/>
          </p:cNvSpPr>
          <p:nvPr/>
        </p:nvSpPr>
        <p:spPr>
          <a:xfrm>
            <a:off x="15583954" y="753690"/>
            <a:ext cx="5157381" cy="3328732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20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0" dirty="0">
                <a:latin typeface="Space Grotesk Bold"/>
              </a:rPr>
              <a:t>Intro Video </a:t>
            </a:r>
            <a:r>
              <a:rPr lang="en-GB" sz="8000" dirty="0" err="1">
                <a:latin typeface="Space Grotesk Bold"/>
              </a:rPr>
              <a:t>Xduplify</a:t>
            </a:r>
            <a:endParaRPr lang="en-GB" sz="8000" dirty="0">
              <a:latin typeface="Space Grotesk Bold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1855576" y="0"/>
            <a:ext cx="10800000" cy="10800000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855576" y="2916000"/>
            <a:ext cx="10800000" cy="10800000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7336995" y="11898313"/>
            <a:ext cx="719138" cy="730250"/>
          </a:xfrm>
        </p:spPr>
        <p:txBody>
          <a:bodyPr/>
          <a:lstStyle/>
          <a:p>
            <a:fld id="{E09A60F7-EEC2-4499-844E-8E35AC8BC615}" type="slidenum">
              <a:rPr lang="x-none" smtClean="0"/>
              <a:pPr/>
              <a:t>5</a:t>
            </a:fld>
            <a:endParaRPr lang="x-none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4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 b="10754"/>
          <a:stretch/>
        </p:blipFill>
        <p:spPr>
          <a:xfrm>
            <a:off x="1396093" y="1102406"/>
            <a:ext cx="3204000" cy="864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0CEE74-6C1A-46C3-86DC-505D6D9E9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2311" y="-154335"/>
            <a:ext cx="20806773" cy="1387033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827338" y="4228791"/>
            <a:ext cx="8864108" cy="3661580"/>
          </a:xfrm>
        </p:spPr>
        <p:txBody>
          <a:bodyPr/>
          <a:lstStyle/>
          <a:p>
            <a:pPr lvl="0" algn="l"/>
            <a:r>
              <a:rPr lang="en-GB" sz="8800" dirty="0" err="1">
                <a:gradFill>
                  <a:gsLst>
                    <a:gs pos="15000">
                      <a:srgbClr val="F88621"/>
                    </a:gs>
                    <a:gs pos="100000">
                      <a:srgbClr val="F5250D"/>
                    </a:gs>
                  </a:gsLst>
                  <a:lin ang="2700000" scaled="0"/>
                </a:gradFill>
              </a:rPr>
              <a:t>Xduplify</a:t>
            </a:r>
            <a:r>
              <a:rPr lang="en-GB" sz="8800" dirty="0">
                <a:gradFill>
                  <a:gsLst>
                    <a:gs pos="15000">
                      <a:srgbClr val="F88621"/>
                    </a:gs>
                    <a:gs pos="100000">
                      <a:srgbClr val="F5250D"/>
                    </a:gs>
                  </a:gsLst>
                  <a:lin ang="2700000" scaled="0"/>
                </a:gradFill>
              </a:rPr>
              <a:t> Profit Share – Dual Investment </a:t>
            </a:r>
            <a:endParaRPr lang="en-US" sz="8800" dirty="0">
              <a:gradFill>
                <a:gsLst>
                  <a:gs pos="15000">
                    <a:srgbClr val="F88621"/>
                  </a:gs>
                  <a:gs pos="100000">
                    <a:srgbClr val="F5250D"/>
                  </a:gs>
                </a:gsLst>
                <a:lin ang="27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66889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90650" y="5181600"/>
            <a:ext cx="6480175" cy="7506744"/>
          </a:xfrm>
          <a:prstGeom prst="roundRect">
            <a:avLst>
              <a:gd name="adj" fmla="val 12626"/>
            </a:avLst>
          </a:prstGeom>
          <a:gradFill flip="none" rotWithShape="1">
            <a:gsLst>
              <a:gs pos="35000">
                <a:schemeClr val="accent2">
                  <a:alpha val="4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2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951207" y="5419175"/>
            <a:ext cx="6480000" cy="7209388"/>
          </a:xfrm>
          <a:prstGeom prst="roundRect">
            <a:avLst>
              <a:gd name="adj" fmla="val 12626"/>
            </a:avLst>
          </a:prstGeom>
          <a:gradFill flip="none" rotWithShape="1">
            <a:gsLst>
              <a:gs pos="35000">
                <a:schemeClr val="accent1">
                  <a:alpha val="40000"/>
                  <a:lumMod val="10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1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6511588" y="5419175"/>
            <a:ext cx="6480000" cy="7209388"/>
          </a:xfrm>
          <a:prstGeom prst="roundRect">
            <a:avLst>
              <a:gd name="adj" fmla="val 12193"/>
            </a:avLst>
          </a:prstGeom>
          <a:gradFill flip="none" rotWithShape="1">
            <a:gsLst>
              <a:gs pos="35000">
                <a:schemeClr val="accent4">
                  <a:alpha val="4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4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8"/>
          </p:nvPr>
        </p:nvSpPr>
        <p:spPr>
          <a:xfrm>
            <a:off x="1784783" y="9285763"/>
            <a:ext cx="5750326" cy="3589381"/>
          </a:xfrm>
        </p:spPr>
        <p:txBody>
          <a:bodyPr/>
          <a:lstStyle/>
          <a:p>
            <a:r>
              <a:rPr lang="en-GB" sz="2800" dirty="0"/>
              <a:t>A plan based on the duality of short-term and long-term, so as to comprehensively meet the expectations of users. Also a </a:t>
            </a:r>
            <a:r>
              <a:rPr lang="en-GB" sz="2800" dirty="0" err="1"/>
              <a:t>favorable</a:t>
            </a:r>
            <a:r>
              <a:rPr lang="en-GB" sz="2800" dirty="0"/>
              <a:t> plan for crypto providers.</a:t>
            </a:r>
            <a:endParaRPr lang="en-US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64000">
                      <a:srgbClr val="F5250D"/>
                    </a:gs>
                    <a:gs pos="30000">
                      <a:srgbClr val="F88621"/>
                    </a:gs>
                  </a:gsLst>
                  <a:path path="circle">
                    <a:fillToRect l="50000" t="130000" r="50000" b="-30000"/>
                  </a:path>
                </a:gradFill>
              </a:rPr>
              <a:t>What we do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6</a:t>
            </a:fld>
            <a:endParaRPr lang="x-none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4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 b="10754"/>
          <a:stretch/>
        </p:blipFill>
        <p:spPr>
          <a:xfrm>
            <a:off x="1396093" y="1102406"/>
            <a:ext cx="3204000" cy="864000"/>
          </a:xfrm>
        </p:spPr>
      </p:pic>
      <p:sp>
        <p:nvSpPr>
          <p:cNvPr id="18" name="Text Placeholder 17"/>
          <p:cNvSpPr>
            <a:spLocks noGrp="1"/>
          </p:cNvSpPr>
          <p:nvPr>
            <p:ph type="body" sz="quarter" idx="37"/>
          </p:nvPr>
        </p:nvSpPr>
        <p:spPr>
          <a:xfrm>
            <a:off x="2120675" y="7320741"/>
            <a:ext cx="5029426" cy="1590948"/>
          </a:xfrm>
        </p:spPr>
        <p:txBody>
          <a:bodyPr/>
          <a:lstStyle/>
          <a:p>
            <a:pPr lvl="0" algn="ctr"/>
            <a:r>
              <a:rPr lang="en-GB" dirty="0"/>
              <a:t>Options up to 5x your liquidity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3"/>
          </p:nvPr>
        </p:nvSpPr>
        <p:spPr>
          <a:xfrm>
            <a:off x="9341395" y="9285763"/>
            <a:ext cx="5750326" cy="2633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z="2400" dirty="0"/>
              <a:t>A financial model based on low risk and high chance of high return. Flexible liquidity deposits for liquidity providers with high earning return  (No lock-in term - withdraw anytime).</a:t>
            </a:r>
            <a:endParaRPr lang="ru-RU" sz="2400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9677287" y="7320741"/>
            <a:ext cx="5029426" cy="1590948"/>
          </a:xfrm>
          <a:prstGeom prst="rect">
            <a:avLst/>
          </a:prstGeom>
        </p:spPr>
        <p:txBody>
          <a:bodyPr/>
          <a:lstStyle/>
          <a:p>
            <a:pPr lvl="0" algn="ctr"/>
            <a:r>
              <a:rPr lang="en-US" dirty="0"/>
              <a:t>Great Financial Model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45"/>
          </p:nvPr>
        </p:nvSpPr>
        <p:spPr>
          <a:xfrm>
            <a:off x="16896421" y="9285763"/>
            <a:ext cx="5750326" cy="23293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z="3200" dirty="0"/>
              <a:t>A lottery that rewards in BUSD instead of the native token to keep the chart in top condition.</a:t>
            </a:r>
            <a:endParaRPr lang="en-US" sz="3200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46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XDuplify Lottery</a:t>
            </a:r>
            <a:endParaRPr lang="ru-RU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F1CB43-B338-4365-87BD-ECCAD369CD0B}"/>
              </a:ext>
            </a:extLst>
          </p:cNvPr>
          <p:cNvGrpSpPr/>
          <p:nvPr/>
        </p:nvGrpSpPr>
        <p:grpSpPr>
          <a:xfrm>
            <a:off x="10575451" y="3878061"/>
            <a:ext cx="2880000" cy="2880000"/>
            <a:chOff x="10575451" y="3878061"/>
            <a:chExt cx="2880000" cy="2880000"/>
          </a:xfrm>
        </p:grpSpPr>
        <p:sp>
          <p:nvSpPr>
            <p:cNvPr id="26" name="Text Placeholder 16">
              <a:extLst>
                <a:ext uri="{FF2B5EF4-FFF2-40B4-BE49-F238E27FC236}">
                  <a16:creationId xmlns:a16="http://schemas.microsoft.com/office/drawing/2014/main" id="{77EDD7A9-7590-41A8-8B62-1DBB445678EF}"/>
                </a:ext>
              </a:extLst>
            </p:cNvPr>
            <p:cNvSpPr txBox="1">
              <a:spLocks/>
            </p:cNvSpPr>
            <p:nvPr/>
          </p:nvSpPr>
          <p:spPr>
            <a:xfrm>
              <a:off x="10575451" y="3878061"/>
              <a:ext cx="2880000" cy="2880000"/>
            </a:xfrm>
            <a:custGeom>
              <a:avLst/>
              <a:gdLst>
                <a:gd name="connsiteX0" fmla="*/ 1440000 w 2880000"/>
                <a:gd name="connsiteY0" fmla="*/ 0 h 2880000"/>
                <a:gd name="connsiteX1" fmla="*/ 2880000 w 2880000"/>
                <a:gd name="connsiteY1" fmla="*/ 1440000 h 2880000"/>
                <a:gd name="connsiteX2" fmla="*/ 1440000 w 2880000"/>
                <a:gd name="connsiteY2" fmla="*/ 2880000 h 2880000"/>
                <a:gd name="connsiteX3" fmla="*/ 0 w 2880000"/>
                <a:gd name="connsiteY3" fmla="*/ 1440000 h 2880000"/>
                <a:gd name="connsiteX4" fmla="*/ 1440000 w 2880000"/>
                <a:gd name="connsiteY4" fmla="*/ 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000" h="2880000">
                  <a:moveTo>
                    <a:pt x="1440000" y="0"/>
                  </a:moveTo>
                  <a:cubicBezTo>
                    <a:pt x="2235290" y="0"/>
                    <a:pt x="2880000" y="644710"/>
                    <a:pt x="2880000" y="1440000"/>
                  </a:cubicBezTo>
                  <a:cubicBezTo>
                    <a:pt x="2880000" y="2235290"/>
                    <a:pt x="2235290" y="2880000"/>
                    <a:pt x="1440000" y="2880000"/>
                  </a:cubicBezTo>
                  <a:cubicBezTo>
                    <a:pt x="644710" y="2880000"/>
                    <a:pt x="0" y="2235290"/>
                    <a:pt x="0" y="1440000"/>
                  </a:cubicBezTo>
                  <a:cubicBezTo>
                    <a:pt x="0" y="644710"/>
                    <a:pt x="644710" y="0"/>
                    <a:pt x="1440000" y="0"/>
                  </a:cubicBezTo>
                  <a:close/>
                </a:path>
              </a:pathLst>
            </a:custGeom>
            <a:gradFill>
              <a:gsLst>
                <a:gs pos="15000">
                  <a:srgbClr val="F88621"/>
                </a:gs>
                <a:gs pos="100000">
                  <a:srgbClr val="F5250D"/>
                </a:gs>
              </a:gsLst>
              <a:lin ang="2700000" scaled="0"/>
            </a:gradFill>
            <a:ln w="508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360000" tIns="360000" rIns="360000" bIns="360000" anchor="ctr">
              <a:normAutofit/>
            </a:bodyPr>
            <a:lstStyle>
              <a:lvl1pPr marL="0" indent="0" algn="ctr" defTabSz="1828709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8800" kern="1200">
                  <a:solidFill>
                    <a:schemeClr val="bg1"/>
                  </a:solidFill>
                  <a:latin typeface="Font Awesome 5 Free Solid" panose="02000503000000000000" pitchFamily="50" charset="0"/>
                  <a:ea typeface="+mn-ea"/>
                  <a:cs typeface="+mn-cs"/>
                </a:defRPr>
              </a:lvl1pPr>
              <a:lvl2pPr marL="137153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5886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00240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4594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x-none" dirty="0"/>
            </a:p>
          </p:txBody>
        </p:sp>
        <p:pic>
          <p:nvPicPr>
            <p:cNvPr id="4" name="Graphic 3" descr="Coins with solid fill">
              <a:extLst>
                <a:ext uri="{FF2B5EF4-FFF2-40B4-BE49-F238E27FC236}">
                  <a16:creationId xmlns:a16="http://schemas.microsoft.com/office/drawing/2014/main" id="{E18F8E9E-C70A-427F-84F7-9F6C007D7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92896" y="4457037"/>
              <a:ext cx="1645110" cy="1645110"/>
            </a:xfrm>
            <a:prstGeom prst="rect">
              <a:avLst/>
            </a:prstGeom>
          </p:spPr>
        </p:pic>
      </p:grp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DA7E66-DBFF-45A4-A3EA-99B2F07117D9}"/>
              </a:ext>
            </a:extLst>
          </p:cNvPr>
          <p:cNvSpPr txBox="1">
            <a:spLocks/>
          </p:cNvSpPr>
          <p:nvPr/>
        </p:nvSpPr>
        <p:spPr>
          <a:xfrm>
            <a:off x="18207065" y="3878061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5000">
                <a:srgbClr val="F5250D"/>
              </a:gs>
              <a:gs pos="100000">
                <a:srgbClr val="080808"/>
              </a:gs>
            </a:gsLst>
            <a:lin ang="2700000" scaled="0"/>
          </a:gradFill>
          <a:ln w="508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 anchor="ctr">
            <a:normAutofit/>
          </a:bodyPr>
          <a:lstStyle>
            <a:lvl1pPr marL="0" indent="0" algn="ctr" defTabSz="182870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8800" kern="1200">
                <a:solidFill>
                  <a:schemeClr val="bg1"/>
                </a:solidFill>
                <a:latin typeface="Font Awesome 5 Free Solid" panose="02000503000000000000" pitchFamily="50" charset="0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x-non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40495B-530D-4D6D-BAC5-E9605BDF1FE4}"/>
              </a:ext>
            </a:extLst>
          </p:cNvPr>
          <p:cNvGrpSpPr/>
          <p:nvPr/>
        </p:nvGrpSpPr>
        <p:grpSpPr>
          <a:xfrm>
            <a:off x="2943836" y="3878061"/>
            <a:ext cx="2880000" cy="2880000"/>
            <a:chOff x="2943836" y="3878061"/>
            <a:chExt cx="2880000" cy="2880000"/>
          </a:xfrm>
        </p:grpSpPr>
        <p:sp>
          <p:nvSpPr>
            <p:cNvPr id="28" name="Text Placeholder 16">
              <a:extLst>
                <a:ext uri="{FF2B5EF4-FFF2-40B4-BE49-F238E27FC236}">
                  <a16:creationId xmlns:a16="http://schemas.microsoft.com/office/drawing/2014/main" id="{B31EE2BF-CB24-4F21-BB4D-CFD364398644}"/>
                </a:ext>
              </a:extLst>
            </p:cNvPr>
            <p:cNvSpPr txBox="1">
              <a:spLocks/>
            </p:cNvSpPr>
            <p:nvPr/>
          </p:nvSpPr>
          <p:spPr>
            <a:xfrm>
              <a:off x="2943836" y="3878061"/>
              <a:ext cx="2880000" cy="2880000"/>
            </a:xfrm>
            <a:custGeom>
              <a:avLst/>
              <a:gdLst>
                <a:gd name="connsiteX0" fmla="*/ 1440000 w 2880000"/>
                <a:gd name="connsiteY0" fmla="*/ 0 h 2880000"/>
                <a:gd name="connsiteX1" fmla="*/ 2880000 w 2880000"/>
                <a:gd name="connsiteY1" fmla="*/ 1440000 h 2880000"/>
                <a:gd name="connsiteX2" fmla="*/ 1440000 w 2880000"/>
                <a:gd name="connsiteY2" fmla="*/ 2880000 h 2880000"/>
                <a:gd name="connsiteX3" fmla="*/ 0 w 2880000"/>
                <a:gd name="connsiteY3" fmla="*/ 1440000 h 2880000"/>
                <a:gd name="connsiteX4" fmla="*/ 1440000 w 2880000"/>
                <a:gd name="connsiteY4" fmla="*/ 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000" h="2880000">
                  <a:moveTo>
                    <a:pt x="1440000" y="0"/>
                  </a:moveTo>
                  <a:cubicBezTo>
                    <a:pt x="2235290" y="0"/>
                    <a:pt x="2880000" y="644710"/>
                    <a:pt x="2880000" y="1440000"/>
                  </a:cubicBezTo>
                  <a:cubicBezTo>
                    <a:pt x="2880000" y="2235290"/>
                    <a:pt x="2235290" y="2880000"/>
                    <a:pt x="1440000" y="2880000"/>
                  </a:cubicBezTo>
                  <a:cubicBezTo>
                    <a:pt x="644710" y="2880000"/>
                    <a:pt x="0" y="2235290"/>
                    <a:pt x="0" y="1440000"/>
                  </a:cubicBezTo>
                  <a:cubicBezTo>
                    <a:pt x="0" y="644710"/>
                    <a:pt x="644710" y="0"/>
                    <a:pt x="1440000" y="0"/>
                  </a:cubicBezTo>
                  <a:close/>
                </a:path>
              </a:pathLst>
            </a:custGeom>
            <a:gradFill>
              <a:gsLst>
                <a:gs pos="0">
                  <a:srgbClr val="F88621"/>
                </a:gs>
                <a:gs pos="68000">
                  <a:srgbClr val="FF0000"/>
                </a:gs>
              </a:gsLst>
              <a:lin ang="2700000" scaled="0"/>
            </a:gradFill>
            <a:ln w="508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360000" tIns="360000" rIns="360000" bIns="360000" anchor="ctr">
              <a:normAutofit/>
            </a:bodyPr>
            <a:lstStyle>
              <a:lvl1pPr marL="0" indent="0" algn="ctr" defTabSz="1828709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8800" kern="1200">
                  <a:solidFill>
                    <a:schemeClr val="bg1"/>
                  </a:solidFill>
                  <a:latin typeface="Font Awesome 5 Free Solid" panose="02000503000000000000" pitchFamily="50" charset="0"/>
                  <a:ea typeface="+mn-ea"/>
                  <a:cs typeface="+mn-cs"/>
                </a:defRPr>
              </a:lvl1pPr>
              <a:lvl2pPr marL="137153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5886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00240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4594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x-none" dirty="0"/>
            </a:p>
          </p:txBody>
        </p:sp>
        <p:pic>
          <p:nvPicPr>
            <p:cNvPr id="6" name="Graphic 5" descr="Bank with solid fill">
              <a:extLst>
                <a:ext uri="{FF2B5EF4-FFF2-40B4-BE49-F238E27FC236}">
                  <a16:creationId xmlns:a16="http://schemas.microsoft.com/office/drawing/2014/main" id="{C5CEAE58-B7D8-4631-B6B5-002D23A12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61281" y="4407341"/>
              <a:ext cx="1645110" cy="1645110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728751F-854A-4649-88DB-D905E277FB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7065" y="3940706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96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1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1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1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1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1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01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801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3" grpId="0" animBg="1"/>
      <p:bldP spid="19" grpId="0" build="p"/>
      <p:bldP spid="8" grpId="0" build="p"/>
      <p:bldP spid="18" grpId="0" build="p"/>
      <p:bldP spid="21" grpId="0" build="p"/>
      <p:bldP spid="20" grpId="0" build="p"/>
      <p:bldP spid="23" grpId="0"/>
      <p:bldP spid="22" grpId="0" build="p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0" y="1966406"/>
            <a:ext cx="23504236" cy="11271611"/>
          </a:xfrm>
          <a:prstGeom prst="roundRect">
            <a:avLst>
              <a:gd name="adj" fmla="val 12626"/>
            </a:avLst>
          </a:prstGeom>
          <a:gradFill flip="none" rotWithShape="1">
            <a:gsLst>
              <a:gs pos="35000">
                <a:schemeClr val="accent1">
                  <a:alpha val="40000"/>
                  <a:lumMod val="10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1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5222256" y="540986"/>
            <a:ext cx="15752811" cy="3108993"/>
          </a:xfrm>
        </p:spPr>
        <p:txBody>
          <a:bodyPr/>
          <a:lstStyle/>
          <a:p>
            <a:r>
              <a:rPr lang="en-US" dirty="0">
                <a:gradFill>
                  <a:gsLst>
                    <a:gs pos="64000">
                      <a:srgbClr val="F5250D"/>
                    </a:gs>
                    <a:gs pos="30000">
                      <a:srgbClr val="F88621"/>
                    </a:gs>
                  </a:gsLst>
                  <a:path path="circle">
                    <a:fillToRect l="50000" t="130000" r="50000" b="-30000"/>
                  </a:path>
                </a:gradFill>
              </a:rPr>
              <a:t>Great Financial Model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7</a:t>
            </a:fld>
            <a:endParaRPr lang="x-none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4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 b="10754"/>
          <a:stretch/>
        </p:blipFill>
        <p:spPr>
          <a:xfrm>
            <a:off x="1455545" y="835655"/>
            <a:ext cx="3204000" cy="864000"/>
          </a:xfrm>
        </p:spPr>
      </p:pic>
      <p:sp>
        <p:nvSpPr>
          <p:cNvPr id="21" name="Text Placeholder 20"/>
          <p:cNvSpPr>
            <a:spLocks noGrp="1"/>
          </p:cNvSpPr>
          <p:nvPr>
            <p:ph type="body" sz="quarter" idx="43"/>
          </p:nvPr>
        </p:nvSpPr>
        <p:spPr>
          <a:xfrm>
            <a:off x="1242635" y="2395447"/>
            <a:ext cx="23712054" cy="119276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olidFill>
                  <a:srgbClr val="92D050"/>
                </a:solidFill>
              </a:rPr>
              <a:t>Fees Distribution </a:t>
            </a:r>
            <a:endParaRPr lang="en-AU" dirty="0">
              <a:solidFill>
                <a:srgbClr val="92D050"/>
              </a:solidFill>
            </a:endParaRPr>
          </a:p>
          <a:p>
            <a:r>
              <a:rPr lang="en-US" dirty="0"/>
              <a:t>Below is the distribution of fees collected by </a:t>
            </a:r>
            <a:r>
              <a:rPr lang="en-US" dirty="0" err="1"/>
              <a:t>Xduplify</a:t>
            </a:r>
            <a:r>
              <a:rPr lang="en-US" dirty="0"/>
              <a:t>.</a:t>
            </a:r>
            <a:endParaRPr lang="en-AU" dirty="0"/>
          </a:p>
          <a:p>
            <a:r>
              <a:rPr lang="en-US" dirty="0"/>
              <a:t>Token X buy/sell % Distribution (If any tax is charged).</a:t>
            </a:r>
            <a:endParaRPr lang="en-AU" dirty="0"/>
          </a:p>
          <a:p>
            <a:pPr lvl="0"/>
            <a:r>
              <a:rPr lang="en-US" dirty="0"/>
              <a:t> 2% to Dual investment Locker</a:t>
            </a:r>
            <a:endParaRPr lang="en-AU" dirty="0"/>
          </a:p>
          <a:p>
            <a:pPr lvl="0"/>
            <a:r>
              <a:rPr lang="en-US" dirty="0"/>
              <a:t> 2% to Marketing</a:t>
            </a:r>
            <a:endParaRPr lang="en-AU" dirty="0"/>
          </a:p>
          <a:p>
            <a:pPr lvl="0"/>
            <a:r>
              <a:rPr lang="en-US" dirty="0"/>
              <a:t>0.5% to Lottery</a:t>
            </a:r>
            <a:endParaRPr lang="en-AU" dirty="0"/>
          </a:p>
          <a:p>
            <a:pPr lvl="0"/>
            <a:r>
              <a:rPr lang="en-US" dirty="0"/>
              <a:t>0.5% to Liquidity  </a:t>
            </a:r>
            <a:endParaRPr lang="en-AU" dirty="0"/>
          </a:p>
          <a:p>
            <a:r>
              <a:rPr lang="en-US" dirty="0">
                <a:solidFill>
                  <a:srgbClr val="92D050"/>
                </a:solidFill>
              </a:rPr>
              <a:t>Dual investment Establishment fee % + Profit share 50%.</a:t>
            </a:r>
            <a:endParaRPr lang="en-AU" dirty="0">
              <a:solidFill>
                <a:srgbClr val="92D050"/>
              </a:solidFill>
            </a:endParaRPr>
          </a:p>
          <a:p>
            <a:r>
              <a:rPr lang="en-US" dirty="0"/>
              <a:t>100% of fees accumulated split.</a:t>
            </a:r>
            <a:endParaRPr lang="en-AU" dirty="0"/>
          </a:p>
          <a:p>
            <a:pPr lvl="0"/>
            <a:r>
              <a:rPr lang="en-US" dirty="0"/>
              <a:t>20% to Business (Growth, wages, development)</a:t>
            </a:r>
            <a:endParaRPr lang="en-AU" dirty="0"/>
          </a:p>
          <a:p>
            <a:pPr lvl="0"/>
            <a:r>
              <a:rPr lang="en-US" dirty="0"/>
              <a:t>20% marketing </a:t>
            </a:r>
            <a:endParaRPr lang="en-AU" dirty="0"/>
          </a:p>
          <a:p>
            <a:pPr lvl="0"/>
            <a:r>
              <a:rPr lang="en-US" dirty="0"/>
              <a:t>20% Dual investment locker</a:t>
            </a:r>
            <a:endParaRPr lang="en-AU" dirty="0"/>
          </a:p>
          <a:p>
            <a:pPr lvl="0"/>
            <a:r>
              <a:rPr lang="en-US" dirty="0"/>
              <a:t>10% to X locker (</a:t>
            </a:r>
            <a:r>
              <a:rPr lang="en-US" dirty="0" err="1"/>
              <a:t>Busd</a:t>
            </a:r>
            <a:r>
              <a:rPr lang="en-US" dirty="0"/>
              <a:t> rewards for tokens locked)</a:t>
            </a:r>
            <a:endParaRPr lang="en-AU" dirty="0"/>
          </a:p>
          <a:p>
            <a:pPr lvl="0"/>
            <a:r>
              <a:rPr lang="en-US" dirty="0"/>
              <a:t>20% Lottery</a:t>
            </a:r>
            <a:endParaRPr lang="en-AU" dirty="0"/>
          </a:p>
          <a:p>
            <a:pPr lvl="0"/>
            <a:r>
              <a:rPr lang="en-US" dirty="0"/>
              <a:t>10% Buy/Burn Native token</a:t>
            </a:r>
          </a:p>
          <a:p>
            <a:r>
              <a:rPr lang="en-US" dirty="0">
                <a:solidFill>
                  <a:srgbClr val="92D050"/>
                </a:solidFill>
              </a:rPr>
              <a:t>Dual investment Establishment fee % + Profit share 50%.</a:t>
            </a:r>
          </a:p>
          <a:p>
            <a:r>
              <a:rPr lang="en-US" dirty="0"/>
              <a:t>100%  Liquidity Provider (</a:t>
            </a:r>
            <a:r>
              <a:rPr lang="en-US" dirty="0" err="1"/>
              <a:t>Busd</a:t>
            </a:r>
            <a:r>
              <a:rPr lang="en-US" dirty="0"/>
              <a:t> rewards for liquidity providers for dual investment)</a:t>
            </a:r>
            <a:endParaRPr lang="en-AU" dirty="0"/>
          </a:p>
          <a:p>
            <a:pPr lvl="0"/>
            <a:endParaRPr lang="en-AU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F1CB43-B338-4365-87BD-ECCAD369CD0B}"/>
              </a:ext>
            </a:extLst>
          </p:cNvPr>
          <p:cNvGrpSpPr/>
          <p:nvPr/>
        </p:nvGrpSpPr>
        <p:grpSpPr>
          <a:xfrm>
            <a:off x="20259778" y="2310003"/>
            <a:ext cx="2880000" cy="2880000"/>
            <a:chOff x="10575451" y="3878061"/>
            <a:chExt cx="2880000" cy="2880000"/>
          </a:xfrm>
        </p:grpSpPr>
        <p:sp>
          <p:nvSpPr>
            <p:cNvPr id="26" name="Text Placeholder 16">
              <a:extLst>
                <a:ext uri="{FF2B5EF4-FFF2-40B4-BE49-F238E27FC236}">
                  <a16:creationId xmlns:a16="http://schemas.microsoft.com/office/drawing/2014/main" id="{77EDD7A9-7590-41A8-8B62-1DBB445678EF}"/>
                </a:ext>
              </a:extLst>
            </p:cNvPr>
            <p:cNvSpPr txBox="1">
              <a:spLocks/>
            </p:cNvSpPr>
            <p:nvPr/>
          </p:nvSpPr>
          <p:spPr>
            <a:xfrm>
              <a:off x="10575451" y="3878061"/>
              <a:ext cx="2880000" cy="2880000"/>
            </a:xfrm>
            <a:custGeom>
              <a:avLst/>
              <a:gdLst>
                <a:gd name="connsiteX0" fmla="*/ 1440000 w 2880000"/>
                <a:gd name="connsiteY0" fmla="*/ 0 h 2880000"/>
                <a:gd name="connsiteX1" fmla="*/ 2880000 w 2880000"/>
                <a:gd name="connsiteY1" fmla="*/ 1440000 h 2880000"/>
                <a:gd name="connsiteX2" fmla="*/ 1440000 w 2880000"/>
                <a:gd name="connsiteY2" fmla="*/ 2880000 h 2880000"/>
                <a:gd name="connsiteX3" fmla="*/ 0 w 2880000"/>
                <a:gd name="connsiteY3" fmla="*/ 1440000 h 2880000"/>
                <a:gd name="connsiteX4" fmla="*/ 1440000 w 2880000"/>
                <a:gd name="connsiteY4" fmla="*/ 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000" h="2880000">
                  <a:moveTo>
                    <a:pt x="1440000" y="0"/>
                  </a:moveTo>
                  <a:cubicBezTo>
                    <a:pt x="2235290" y="0"/>
                    <a:pt x="2880000" y="644710"/>
                    <a:pt x="2880000" y="1440000"/>
                  </a:cubicBezTo>
                  <a:cubicBezTo>
                    <a:pt x="2880000" y="2235290"/>
                    <a:pt x="2235290" y="2880000"/>
                    <a:pt x="1440000" y="2880000"/>
                  </a:cubicBezTo>
                  <a:cubicBezTo>
                    <a:pt x="644710" y="2880000"/>
                    <a:pt x="0" y="2235290"/>
                    <a:pt x="0" y="1440000"/>
                  </a:cubicBezTo>
                  <a:cubicBezTo>
                    <a:pt x="0" y="644710"/>
                    <a:pt x="644710" y="0"/>
                    <a:pt x="1440000" y="0"/>
                  </a:cubicBezTo>
                  <a:close/>
                </a:path>
              </a:pathLst>
            </a:custGeom>
            <a:gradFill>
              <a:gsLst>
                <a:gs pos="15000">
                  <a:srgbClr val="F88621"/>
                </a:gs>
                <a:gs pos="100000">
                  <a:srgbClr val="F5250D"/>
                </a:gs>
              </a:gsLst>
              <a:lin ang="2700000" scaled="0"/>
            </a:gradFill>
            <a:ln w="508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360000" tIns="360000" rIns="360000" bIns="360000" anchor="ctr">
              <a:normAutofit/>
            </a:bodyPr>
            <a:lstStyle>
              <a:lvl1pPr marL="0" indent="0" algn="ctr" defTabSz="1828709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8800" kern="1200">
                  <a:solidFill>
                    <a:schemeClr val="bg1"/>
                  </a:solidFill>
                  <a:latin typeface="Font Awesome 5 Free Solid" panose="02000503000000000000" pitchFamily="50" charset="0"/>
                  <a:ea typeface="+mn-ea"/>
                  <a:cs typeface="+mn-cs"/>
                </a:defRPr>
              </a:lvl1pPr>
              <a:lvl2pPr marL="137153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5886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00240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4594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x-none" dirty="0"/>
            </a:p>
          </p:txBody>
        </p:sp>
        <p:pic>
          <p:nvPicPr>
            <p:cNvPr id="4" name="Graphic 3" descr="Coins with solid fill">
              <a:extLst>
                <a:ext uri="{FF2B5EF4-FFF2-40B4-BE49-F238E27FC236}">
                  <a16:creationId xmlns:a16="http://schemas.microsoft.com/office/drawing/2014/main" id="{E18F8E9E-C70A-427F-84F7-9F6C007D7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92896" y="4457037"/>
              <a:ext cx="1645110" cy="1645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8323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01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01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901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401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01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401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901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401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901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401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901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401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901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401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901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401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build="p"/>
      <p:bldP spid="2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174607" y="2680855"/>
            <a:ext cx="21817156" cy="9947708"/>
          </a:xfrm>
          <a:prstGeom prst="roundRect">
            <a:avLst>
              <a:gd name="adj" fmla="val 12193"/>
            </a:avLst>
          </a:prstGeom>
          <a:gradFill flip="none" rotWithShape="1">
            <a:gsLst>
              <a:gs pos="35000">
                <a:schemeClr val="accent4">
                  <a:alpha val="4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4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5710237" y="758809"/>
            <a:ext cx="12961937" cy="1551194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64000">
                      <a:srgbClr val="F5250D"/>
                    </a:gs>
                    <a:gs pos="30000">
                      <a:srgbClr val="F88621"/>
                    </a:gs>
                  </a:gsLst>
                  <a:path path="circle">
                    <a:fillToRect l="50000" t="130000" r="50000" b="-30000"/>
                  </a:path>
                </a:gradFill>
              </a:rPr>
              <a:t>Xduplify</a:t>
            </a:r>
            <a:r>
              <a:rPr lang="en-US" dirty="0">
                <a:gradFill>
                  <a:gsLst>
                    <a:gs pos="64000">
                      <a:srgbClr val="F5250D"/>
                    </a:gs>
                    <a:gs pos="30000">
                      <a:srgbClr val="F88621"/>
                    </a:gs>
                  </a:gsLst>
                  <a:path path="circle">
                    <a:fillToRect l="50000" t="130000" r="50000" b="-30000"/>
                  </a:path>
                </a:gradFill>
              </a:rPr>
              <a:t> Lottery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8</a:t>
            </a:fld>
            <a:endParaRPr lang="x-none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4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 b="10754"/>
          <a:stretch/>
        </p:blipFill>
        <p:spPr>
          <a:xfrm>
            <a:off x="1396093" y="1102406"/>
            <a:ext cx="3204000" cy="864000"/>
          </a:xfrm>
        </p:spPr>
      </p:pic>
      <p:sp>
        <p:nvSpPr>
          <p:cNvPr id="23" name="Text Placeholder 22"/>
          <p:cNvSpPr>
            <a:spLocks noGrp="1"/>
          </p:cNvSpPr>
          <p:nvPr>
            <p:ph type="body" sz="quarter" idx="45"/>
          </p:nvPr>
        </p:nvSpPr>
        <p:spPr>
          <a:xfrm>
            <a:off x="1682691" y="3878061"/>
            <a:ext cx="21682048" cy="860370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lottery has been established for users and X token benefits. </a:t>
            </a:r>
            <a:endParaRPr lang="en-AU" dirty="0"/>
          </a:p>
          <a:p>
            <a:r>
              <a:rPr lang="en-US" dirty="0"/>
              <a:t>All Lottery payments are made in BUSD and not native tokens. </a:t>
            </a:r>
            <a:endParaRPr lang="en-AU" dirty="0"/>
          </a:p>
          <a:p>
            <a:r>
              <a:rPr lang="en-US" dirty="0"/>
              <a:t>All ticket for the lottery is purchased using the native token X and burnt.</a:t>
            </a:r>
            <a:endParaRPr lang="en-AU" dirty="0"/>
          </a:p>
          <a:p>
            <a:r>
              <a:rPr lang="en-US" dirty="0"/>
              <a:t>The lottery run time is the 1</a:t>
            </a:r>
            <a:r>
              <a:rPr lang="en-US" baseline="30000" dirty="0"/>
              <a:t>st</a:t>
            </a:r>
            <a:r>
              <a:rPr lang="en-US" dirty="0"/>
              <a:t> Saturday of every Month.</a:t>
            </a:r>
            <a:endParaRPr lang="en-AU" dirty="0"/>
          </a:p>
          <a:p>
            <a:r>
              <a:rPr lang="en-US" dirty="0"/>
              <a:t>40% of the total amount in the lottery pool available will be distributed to the winners.</a:t>
            </a:r>
            <a:endParaRPr lang="en-AU" dirty="0"/>
          </a:p>
          <a:p>
            <a:r>
              <a:rPr lang="en-US" dirty="0"/>
              <a:t>60% is reinvested in the next monthly round. </a:t>
            </a:r>
            <a:endParaRPr lang="en-AU" dirty="0"/>
          </a:p>
          <a:p>
            <a:r>
              <a:rPr lang="en-US" dirty="0"/>
              <a:t>Distribution of winnings %</a:t>
            </a:r>
            <a:endParaRPr lang="en-AU" dirty="0"/>
          </a:p>
          <a:p>
            <a:pPr lvl="0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50%</a:t>
            </a:r>
            <a:endParaRPr lang="en-AU" dirty="0"/>
          </a:p>
          <a:p>
            <a:pPr lvl="0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30%</a:t>
            </a:r>
            <a:endParaRPr lang="en-AU" dirty="0"/>
          </a:p>
          <a:p>
            <a:pPr lvl="0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10%</a:t>
            </a:r>
            <a:endParaRPr lang="en-AU" dirty="0"/>
          </a:p>
          <a:p>
            <a:pPr lvl="0"/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5%</a:t>
            </a:r>
            <a:endParaRPr lang="en-AU" dirty="0"/>
          </a:p>
          <a:p>
            <a:pPr lvl="0"/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3%</a:t>
            </a:r>
            <a:endParaRPr lang="en-AU" dirty="0"/>
          </a:p>
          <a:p>
            <a:pPr lvl="0"/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2%</a:t>
            </a:r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46"/>
          </p:nvPr>
        </p:nvSpPr>
        <p:spPr>
          <a:xfrm>
            <a:off x="9127404" y="2914217"/>
            <a:ext cx="5029426" cy="77841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XDuplify Lottery</a:t>
            </a:r>
            <a:endParaRPr lang="ru-RU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DA7E66-DBFF-45A4-A3EA-99B2F07117D9}"/>
              </a:ext>
            </a:extLst>
          </p:cNvPr>
          <p:cNvSpPr txBox="1">
            <a:spLocks/>
          </p:cNvSpPr>
          <p:nvPr/>
        </p:nvSpPr>
        <p:spPr>
          <a:xfrm>
            <a:off x="19392625" y="2914217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5000">
                <a:srgbClr val="F5250D"/>
              </a:gs>
              <a:gs pos="100000">
                <a:srgbClr val="080808"/>
              </a:gs>
            </a:gsLst>
            <a:lin ang="2700000" scaled="0"/>
          </a:gradFill>
          <a:ln w="508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 anchor="ctr">
            <a:normAutofit/>
          </a:bodyPr>
          <a:lstStyle>
            <a:lvl1pPr marL="0" indent="0" algn="ctr" defTabSz="1828709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8800" kern="1200">
                <a:solidFill>
                  <a:schemeClr val="bg1"/>
                </a:solidFill>
                <a:latin typeface="Font Awesome 5 Free Solid" panose="02000503000000000000" pitchFamily="50" charset="0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x-non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728751F-854A-4649-88DB-D905E277F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308" y="2914217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08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1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1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1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build="p"/>
      <p:bldP spid="23" grpId="0"/>
      <p:bldP spid="22" grpId="0" build="p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996AD93-4A23-4B80-9DC3-ECFA2CEF457D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9" b="4859"/>
          <a:stretch/>
        </p:blipFill>
        <p:spPr>
          <a:xfrm>
            <a:off x="0" y="0"/>
            <a:ext cx="24382413" cy="13716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ECAA73-FCDA-4DF6-B303-9E4137EC21A5}"/>
              </a:ext>
            </a:extLst>
          </p:cNvPr>
          <p:cNvSpPr/>
          <p:nvPr/>
        </p:nvSpPr>
        <p:spPr>
          <a:xfrm>
            <a:off x="-1" y="-1176"/>
            <a:ext cx="24382413" cy="13716000"/>
          </a:xfrm>
          <a:prstGeom prst="rect">
            <a:avLst/>
          </a:prstGeom>
          <a:solidFill>
            <a:srgbClr val="080808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293016" y="1966406"/>
            <a:ext cx="16612095" cy="11178000"/>
          </a:xfrm>
          <a:prstGeom prst="roundRect">
            <a:avLst>
              <a:gd name="adj" fmla="val 11850"/>
            </a:avLst>
          </a:prstGeom>
          <a:solidFill>
            <a:schemeClr val="tx2">
              <a:alpha val="90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9</a:t>
            </a:fld>
            <a:endParaRPr lang="x-none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4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 b="10754"/>
          <a:stretch/>
        </p:blipFill>
        <p:spPr>
          <a:xfrm>
            <a:off x="1396093" y="1102406"/>
            <a:ext cx="3204000" cy="8640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711031" y="2732747"/>
            <a:ext cx="13705431" cy="2664832"/>
          </a:xfrm>
        </p:spPr>
        <p:txBody>
          <a:bodyPr/>
          <a:lstStyle/>
          <a:p>
            <a:pPr algn="ctr"/>
            <a:r>
              <a:rPr lang="en-US" sz="9600" dirty="0" err="1">
                <a:gradFill>
                  <a:gsLst>
                    <a:gs pos="64000">
                      <a:srgbClr val="F5250D"/>
                    </a:gs>
                    <a:gs pos="30000">
                      <a:srgbClr val="F88621"/>
                    </a:gs>
                  </a:gsLst>
                  <a:path path="circle">
                    <a:fillToRect l="50000" t="130000" r="50000" b="-30000"/>
                  </a:path>
                </a:gradFill>
              </a:rPr>
              <a:t>Xduplify</a:t>
            </a:r>
            <a:r>
              <a:rPr lang="en-US" sz="9600" dirty="0">
                <a:gradFill>
                  <a:gsLst>
                    <a:gs pos="64000">
                      <a:srgbClr val="F5250D"/>
                    </a:gs>
                    <a:gs pos="30000">
                      <a:srgbClr val="F88621"/>
                    </a:gs>
                  </a:gsLst>
                  <a:path path="circle">
                    <a:fillToRect l="50000" t="130000" r="50000" b="-30000"/>
                  </a:path>
                </a:gradFill>
              </a:rPr>
              <a:t> Dual Investment Trading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5918850" y="5428129"/>
            <a:ext cx="14378366" cy="2890293"/>
          </a:xfrm>
        </p:spPr>
        <p:txBody>
          <a:bodyPr/>
          <a:lstStyle/>
          <a:p>
            <a:r>
              <a:rPr lang="en-US" dirty="0"/>
              <a:t>The dual Investment works with </a:t>
            </a:r>
            <a:r>
              <a:rPr lang="en-US" dirty="0" err="1"/>
              <a:t>Xduplify</a:t>
            </a:r>
            <a:r>
              <a:rPr lang="en-US" dirty="0"/>
              <a:t> and the trader in investing in the listed coins decided by the trader.</a:t>
            </a:r>
            <a:endParaRPr lang="en-AU" dirty="0"/>
          </a:p>
          <a:p>
            <a:r>
              <a:rPr lang="en-US" dirty="0"/>
              <a:t>Example: Trader wishes to buy Bitcoin.</a:t>
            </a:r>
            <a:endParaRPr lang="en-AU" dirty="0"/>
          </a:p>
          <a:p>
            <a:pPr lvl="0"/>
            <a:r>
              <a:rPr lang="en-US" dirty="0"/>
              <a:t>Initial Deposit of trader to purchase bitcoin $1,000 BUSD.</a:t>
            </a:r>
            <a:endParaRPr lang="en-AU" dirty="0"/>
          </a:p>
          <a:p>
            <a:pPr lvl="0"/>
            <a:r>
              <a:rPr lang="en-US" dirty="0"/>
              <a:t>Trader wishes to 5x the investment with </a:t>
            </a:r>
            <a:r>
              <a:rPr lang="en-US" dirty="0" err="1"/>
              <a:t>Xduplify</a:t>
            </a:r>
            <a:r>
              <a:rPr lang="en-US" dirty="0"/>
              <a:t> </a:t>
            </a:r>
            <a:endParaRPr lang="en-AU" dirty="0"/>
          </a:p>
          <a:p>
            <a:pPr lvl="0"/>
            <a:r>
              <a:rPr lang="en-US" dirty="0"/>
              <a:t>A total of $6,000 BUSD of bitcoin will be purchased and locked until consolidation.</a:t>
            </a:r>
            <a:endParaRPr lang="en-AU" dirty="0"/>
          </a:p>
          <a:p>
            <a:r>
              <a:rPr lang="en-US" dirty="0"/>
              <a:t>The dual investment will not go through if the capital is unavailable for trading. </a:t>
            </a:r>
            <a:endParaRPr lang="en-AU" dirty="0"/>
          </a:p>
          <a:p>
            <a:r>
              <a:rPr lang="en-US" dirty="0"/>
              <a:t>The amount available for trading can be found on the initial dual investment DAPP.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13580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build="p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Custom 89">
      <a:dk1>
        <a:sysClr val="windowText" lastClr="000000"/>
      </a:dk1>
      <a:lt1>
        <a:sysClr val="window" lastClr="FFFFFF"/>
      </a:lt1>
      <a:dk2>
        <a:srgbClr val="080C15"/>
      </a:dk2>
      <a:lt2>
        <a:srgbClr val="E7E6E6"/>
      </a:lt2>
      <a:accent1>
        <a:srgbClr val="00A0FE"/>
      </a:accent1>
      <a:accent2>
        <a:srgbClr val="FD7F08"/>
      </a:accent2>
      <a:accent3>
        <a:srgbClr val="3DE0A2"/>
      </a:accent3>
      <a:accent4>
        <a:srgbClr val="CD3A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Space Grotesk Bold"/>
        <a:ea typeface=""/>
        <a:cs typeface=""/>
      </a:majorFont>
      <a:minorFont>
        <a:latin typeface="Sora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Roadmap Dark">
      <a:dk1>
        <a:srgbClr val="FFFFFF"/>
      </a:dk1>
      <a:lt1>
        <a:srgbClr val="000000"/>
      </a:lt1>
      <a:dk2>
        <a:srgbClr val="000000"/>
      </a:dk2>
      <a:lt2>
        <a:srgbClr val="FFFFFF"/>
      </a:lt2>
      <a:accent1>
        <a:srgbClr val="0032A3"/>
      </a:accent1>
      <a:accent2>
        <a:srgbClr val="48A299"/>
      </a:accent2>
      <a:accent3>
        <a:srgbClr val="14BAFC"/>
      </a:accent3>
      <a:accent4>
        <a:srgbClr val="1A7396"/>
      </a:accent4>
      <a:accent5>
        <a:srgbClr val="EFAF05"/>
      </a:accent5>
      <a:accent6>
        <a:srgbClr val="911B1B"/>
      </a:accent6>
      <a:hlink>
        <a:srgbClr val="0563C1"/>
      </a:hlink>
      <a:folHlink>
        <a:srgbClr val="954F72"/>
      </a:folHlink>
    </a:clrScheme>
    <a:fontScheme name="1">
      <a:majorFont>
        <a:latin typeface="Poppi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4232</TotalTime>
  <Words>1188</Words>
  <Application>Microsoft Office PowerPoint</Application>
  <PresentationFormat>Custom</PresentationFormat>
  <Paragraphs>168</Paragraphs>
  <Slides>21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Space Grotesk Bold</vt:lpstr>
      <vt:lpstr>Arial</vt:lpstr>
      <vt:lpstr>Sora Light</vt:lpstr>
      <vt:lpstr>Font Awesome 5 Brands Regular</vt:lpstr>
      <vt:lpstr>Calibri Light</vt:lpstr>
      <vt:lpstr>Josefin Sans</vt:lpstr>
      <vt:lpstr>Font Awesome 5 Free Solid</vt:lpstr>
      <vt:lpstr>Open Sans</vt:lpstr>
      <vt:lpstr>Calibri</vt:lpstr>
      <vt:lpstr>Poppins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Oleksandr</dc:creator>
  <cp:lastModifiedBy>Denisz Sipos</cp:lastModifiedBy>
  <cp:revision>205</cp:revision>
  <dcterms:created xsi:type="dcterms:W3CDTF">2021-04-21T07:42:42Z</dcterms:created>
  <dcterms:modified xsi:type="dcterms:W3CDTF">2023-07-06T00:01:21Z</dcterms:modified>
</cp:coreProperties>
</file>